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9" r:id="rId1"/>
    <p:sldMasterId id="2147483730"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Inter" panose="020B060402020202020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Playfair Display" panose="00000500000000000000" pitchFamily="2" charset="0"/>
      <p:regular r:id="rId27"/>
      <p:bold r:id="rId28"/>
      <p:italic r:id="rId29"/>
      <p:boldItalic r:id="rId30"/>
    </p:embeddedFont>
    <p:embeddedFont>
      <p:font typeface="Playfair Display Medium"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098"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7e5aaca03c_0_9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7e5aaca03c_0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37e5aaca03c_0_1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37e5aaca03c_0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7e5aaca03c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7e5aaca03c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7e5aaca03c_0_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7e5aaca03c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7e5aaca03c_0_1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7e5aaca03c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7e5aaca03c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7e5aaca03c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37e5aaca03c_0_1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37e5aaca03c_0_1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7e5aaca03c_0_9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7e5aaca03c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7e5aaca03c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7e5aaca03c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7e5aaca03c_0_10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37e5aaca03c_0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7e5aaca03c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7e5aaca03c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7e5aaca03c_0_1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37e5aaca03c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37e5aaca03c_0_1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37e5aaca03c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7ebf238471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7ebf23847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7eeb810d5e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7eeb810d5e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 Alt 1">
  <p:cSld name="BLANK_1_1">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284850" y="474875"/>
            <a:ext cx="4227300" cy="11547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a:endParaRPr/>
          </a:p>
        </p:txBody>
      </p:sp>
      <p:sp>
        <p:nvSpPr>
          <p:cNvPr id="15" name="Google Shape;15;p2"/>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body" idx="1"/>
          </p:nvPr>
        </p:nvSpPr>
        <p:spPr>
          <a:xfrm>
            <a:off x="4629550" y="3479875"/>
            <a:ext cx="4227300" cy="923400"/>
          </a:xfrm>
          <a:prstGeom prst="rect">
            <a:avLst/>
          </a:prstGeom>
        </p:spPr>
        <p:txBody>
          <a:bodyPr spcFirstLastPara="1" wrap="square" lIns="182875" tIns="91425" rIns="182875" bIns="91425" anchor="t" anchorCtr="0">
            <a:no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0"/>
              </a:spcBef>
              <a:spcAft>
                <a:spcPts val="0"/>
              </a:spcAft>
              <a:buSzPts val="1200"/>
              <a:buChar char="○"/>
              <a:defRPr/>
            </a:lvl2pPr>
            <a:lvl3pPr marL="1371600" lvl="2" indent="-304800">
              <a:lnSpc>
                <a:spcPct val="100000"/>
              </a:lnSpc>
              <a:spcBef>
                <a:spcPts val="0"/>
              </a:spcBef>
              <a:spcAft>
                <a:spcPts val="0"/>
              </a:spcAft>
              <a:buSzPts val="1200"/>
              <a:buChar char="■"/>
              <a:defRPr/>
            </a:lvl3pPr>
            <a:lvl4pPr marL="1828800" lvl="3" indent="-304800">
              <a:lnSpc>
                <a:spcPct val="100000"/>
              </a:lnSpc>
              <a:spcBef>
                <a:spcPts val="0"/>
              </a:spcBef>
              <a:spcAft>
                <a:spcPts val="0"/>
              </a:spcAft>
              <a:buSzPts val="1200"/>
              <a:buChar char="●"/>
              <a:defRPr/>
            </a:lvl4pPr>
            <a:lvl5pPr marL="2286000" lvl="4" indent="-304800">
              <a:lnSpc>
                <a:spcPct val="100000"/>
              </a:lnSpc>
              <a:spcBef>
                <a:spcPts val="0"/>
              </a:spcBef>
              <a:spcAft>
                <a:spcPts val="0"/>
              </a:spcAft>
              <a:buSzPts val="1200"/>
              <a:buChar char="○"/>
              <a:defRPr/>
            </a:lvl5pPr>
            <a:lvl6pPr marL="2743200" lvl="5" indent="-304800">
              <a:lnSpc>
                <a:spcPct val="100000"/>
              </a:lnSpc>
              <a:spcBef>
                <a:spcPts val="0"/>
              </a:spcBef>
              <a:spcAft>
                <a:spcPts val="0"/>
              </a:spcAft>
              <a:buSzPts val="1200"/>
              <a:buChar char="■"/>
              <a:defRPr/>
            </a:lvl6pPr>
            <a:lvl7pPr marL="3200400" lvl="6" indent="-304800">
              <a:lnSpc>
                <a:spcPct val="100000"/>
              </a:lnSpc>
              <a:spcBef>
                <a:spcPts val="0"/>
              </a:spcBef>
              <a:spcAft>
                <a:spcPts val="0"/>
              </a:spcAft>
              <a:buSzPts val="1200"/>
              <a:buChar char="●"/>
              <a:defRPr/>
            </a:lvl7pPr>
            <a:lvl8pPr marL="3657600" lvl="7" indent="-304800">
              <a:lnSpc>
                <a:spcPct val="100000"/>
              </a:lnSpc>
              <a:spcBef>
                <a:spcPts val="0"/>
              </a:spcBef>
              <a:spcAft>
                <a:spcPts val="0"/>
              </a:spcAft>
              <a:buSzPts val="1200"/>
              <a:buChar char="○"/>
              <a:defRPr/>
            </a:lvl8pPr>
            <a:lvl9pPr marL="4114800" lvl="8" indent="-30480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ody and image - Alt 3">
  <p:cSld name="CUSTOM_1">
    <p:bg>
      <p:bgPr>
        <a:solidFill>
          <a:schemeClr val="lt1"/>
        </a:solidFill>
        <a:effectLst/>
      </p:bgPr>
    </p:bg>
    <p:spTree>
      <p:nvGrpSpPr>
        <p:cNvPr id="1" name="Shape 75"/>
        <p:cNvGrpSpPr/>
        <p:nvPr/>
      </p:nvGrpSpPr>
      <p:grpSpPr>
        <a:xfrm>
          <a:off x="0" y="0"/>
          <a:ext cx="0" cy="0"/>
          <a:chOff x="0" y="0"/>
          <a:chExt cx="0" cy="0"/>
        </a:xfrm>
      </p:grpSpPr>
      <p:sp>
        <p:nvSpPr>
          <p:cNvPr id="76" name="Google Shape;76;p11"/>
          <p:cNvSpPr>
            <a:spLocks noGrp="1"/>
          </p:cNvSpPr>
          <p:nvPr>
            <p:ph type="pic" idx="2"/>
          </p:nvPr>
        </p:nvSpPr>
        <p:spPr>
          <a:xfrm>
            <a:off x="283850" y="2178075"/>
            <a:ext cx="4227600" cy="2505600"/>
          </a:xfrm>
          <a:prstGeom prst="rect">
            <a:avLst/>
          </a:prstGeom>
          <a:noFill/>
          <a:ln>
            <a:noFill/>
          </a:ln>
        </p:spPr>
      </p:sp>
      <p:sp>
        <p:nvSpPr>
          <p:cNvPr id="77" name="Google Shape;77;p11"/>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1"/>
          <p:cNvSpPr txBox="1">
            <a:spLocks noGrp="1"/>
          </p:cNvSpPr>
          <p:nvPr>
            <p:ph type="title"/>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9" name="Google Shape;79;p11"/>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0" name="Google Shape;80;p11"/>
          <p:cNvSpPr txBox="1">
            <a:spLocks noGrp="1"/>
          </p:cNvSpPr>
          <p:nvPr>
            <p:ph type="title" idx="4"/>
          </p:nvPr>
        </p:nvSpPr>
        <p:spPr>
          <a:xfrm>
            <a:off x="283850" y="285900"/>
            <a:ext cx="56742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81" name="Google Shape;81;p11"/>
          <p:cNvSpPr txBox="1">
            <a:spLocks noGrp="1"/>
          </p:cNvSpPr>
          <p:nvPr>
            <p:ph type="body" idx="1"/>
          </p:nvPr>
        </p:nvSpPr>
        <p:spPr>
          <a:xfrm>
            <a:off x="4629300" y="2636275"/>
            <a:ext cx="4227600" cy="204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82" name="Google Shape;82;p11"/>
          <p:cNvSpPr/>
          <p:nvPr/>
        </p:nvSpPr>
        <p:spPr>
          <a:xfrm rot="10800000">
            <a:off x="8020323" y="286810"/>
            <a:ext cx="836528" cy="836365"/>
          </a:xfrm>
          <a:custGeom>
            <a:avLst/>
            <a:gdLst/>
            <a:ahLst/>
            <a:cxnLst/>
            <a:rect l="l" t="t" r="r" b="b"/>
            <a:pathLst>
              <a:path w="32645" h="32645" extrusionOk="0">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body and image - Alt 4">
  <p:cSld name="BLANK_1_1_1_1_1_1_1_1_1_1_1_1_3">
    <p:bg>
      <p:bgPr>
        <a:solidFill>
          <a:schemeClr val="lt1"/>
        </a:solidFill>
        <a:effectLst/>
      </p:bgPr>
    </p:bg>
    <p:spTree>
      <p:nvGrpSpPr>
        <p:cNvPr id="1" name="Shape 83"/>
        <p:cNvGrpSpPr/>
        <p:nvPr/>
      </p:nvGrpSpPr>
      <p:grpSpPr>
        <a:xfrm>
          <a:off x="0" y="0"/>
          <a:ext cx="0" cy="0"/>
          <a:chOff x="0" y="0"/>
          <a:chExt cx="0" cy="0"/>
        </a:xfrm>
      </p:grpSpPr>
      <p:sp>
        <p:nvSpPr>
          <p:cNvPr id="84" name="Google Shape;84;p12"/>
          <p:cNvSpPr>
            <a:spLocks noGrp="1"/>
          </p:cNvSpPr>
          <p:nvPr>
            <p:ph type="pic" idx="2"/>
          </p:nvPr>
        </p:nvSpPr>
        <p:spPr>
          <a:xfrm>
            <a:off x="4629750" y="0"/>
            <a:ext cx="4227000" cy="4683600"/>
          </a:xfrm>
          <a:prstGeom prst="roundRect">
            <a:avLst>
              <a:gd name="adj" fmla="val 0"/>
            </a:avLst>
          </a:prstGeom>
          <a:noFill/>
          <a:ln>
            <a:noFill/>
          </a:ln>
        </p:spPr>
      </p:sp>
      <p:sp>
        <p:nvSpPr>
          <p:cNvPr id="85" name="Google Shape;85;p12"/>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2"/>
          <p:cNvSpPr txBox="1">
            <a:spLocks noGrp="1"/>
          </p:cNvSpPr>
          <p:nvPr>
            <p:ph type="title"/>
          </p:nvPr>
        </p:nvSpPr>
        <p:spPr>
          <a:xfrm>
            <a:off x="283850" y="285900"/>
            <a:ext cx="42276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87" name="Google Shape;87;p12"/>
          <p:cNvSpPr txBox="1">
            <a:spLocks noGrp="1"/>
          </p:cNvSpPr>
          <p:nvPr>
            <p:ph type="body" idx="1"/>
          </p:nvPr>
        </p:nvSpPr>
        <p:spPr>
          <a:xfrm>
            <a:off x="763175" y="2599225"/>
            <a:ext cx="3748800" cy="20844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Clr>
                <a:schemeClr val="dk1"/>
              </a:buClr>
              <a:buSzPts val="1000"/>
              <a:buChar char="●"/>
              <a:defRPr sz="1000">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2100">
              <a:lnSpc>
                <a:spcPct val="100000"/>
              </a:lnSpc>
              <a:spcBef>
                <a:spcPts val="0"/>
              </a:spcBef>
              <a:spcAft>
                <a:spcPts val="0"/>
              </a:spcAft>
              <a:buClr>
                <a:schemeClr val="dk1"/>
              </a:buClr>
              <a:buSzPts val="1000"/>
              <a:buChar char="■"/>
              <a:defRPr sz="1000">
                <a:solidFill>
                  <a:schemeClr val="dk1"/>
                </a:solidFill>
              </a:defRPr>
            </a:lvl3pPr>
            <a:lvl4pPr marL="1828800" lvl="3" indent="-292100">
              <a:lnSpc>
                <a:spcPct val="100000"/>
              </a:lnSpc>
              <a:spcBef>
                <a:spcPts val="0"/>
              </a:spcBef>
              <a:spcAft>
                <a:spcPts val="0"/>
              </a:spcAft>
              <a:buClr>
                <a:schemeClr val="dk1"/>
              </a:buClr>
              <a:buSzPts val="1000"/>
              <a:buChar char="●"/>
              <a:defRPr sz="1000">
                <a:solidFill>
                  <a:schemeClr val="dk1"/>
                </a:solidFill>
              </a:defRPr>
            </a:lvl4pPr>
            <a:lvl5pPr marL="2286000" lvl="4" indent="-292100">
              <a:lnSpc>
                <a:spcPct val="100000"/>
              </a:lnSpc>
              <a:spcBef>
                <a:spcPts val="0"/>
              </a:spcBef>
              <a:spcAft>
                <a:spcPts val="0"/>
              </a:spcAft>
              <a:buClr>
                <a:schemeClr val="dk1"/>
              </a:buClr>
              <a:buSzPts val="1000"/>
              <a:buChar char="○"/>
              <a:defRPr sz="1000">
                <a:solidFill>
                  <a:schemeClr val="dk1"/>
                </a:solidFill>
              </a:defRPr>
            </a:lvl5pPr>
            <a:lvl6pPr marL="2743200" lvl="5" indent="-292100">
              <a:lnSpc>
                <a:spcPct val="100000"/>
              </a:lnSpc>
              <a:spcBef>
                <a:spcPts val="0"/>
              </a:spcBef>
              <a:spcAft>
                <a:spcPts val="0"/>
              </a:spcAft>
              <a:buClr>
                <a:schemeClr val="dk1"/>
              </a:buClr>
              <a:buSzPts val="1000"/>
              <a:buChar char="■"/>
              <a:defRPr sz="1000">
                <a:solidFill>
                  <a:schemeClr val="dk1"/>
                </a:solidFill>
              </a:defRPr>
            </a:lvl6pPr>
            <a:lvl7pPr marL="3200400" lvl="6" indent="-292100">
              <a:lnSpc>
                <a:spcPct val="100000"/>
              </a:lnSpc>
              <a:spcBef>
                <a:spcPts val="0"/>
              </a:spcBef>
              <a:spcAft>
                <a:spcPts val="0"/>
              </a:spcAft>
              <a:buClr>
                <a:schemeClr val="dk1"/>
              </a:buClr>
              <a:buSzPts val="1000"/>
              <a:buChar char="●"/>
              <a:defRPr sz="1000">
                <a:solidFill>
                  <a:schemeClr val="dk1"/>
                </a:solidFill>
              </a:defRPr>
            </a:lvl7pPr>
            <a:lvl8pPr marL="3657600" lvl="7" indent="-292100">
              <a:lnSpc>
                <a:spcPct val="100000"/>
              </a:lnSpc>
              <a:spcBef>
                <a:spcPts val="0"/>
              </a:spcBef>
              <a:spcAft>
                <a:spcPts val="0"/>
              </a:spcAft>
              <a:buClr>
                <a:schemeClr val="dk1"/>
              </a:buClr>
              <a:buSzPts val="1000"/>
              <a:buChar char="○"/>
              <a:defRPr sz="1000">
                <a:solidFill>
                  <a:schemeClr val="dk1"/>
                </a:solidFill>
              </a:defRPr>
            </a:lvl8pPr>
            <a:lvl9pPr marL="4114800" lvl="8" indent="-292100">
              <a:lnSpc>
                <a:spcPct val="100000"/>
              </a:lnSpc>
              <a:spcBef>
                <a:spcPts val="0"/>
              </a:spcBef>
              <a:spcAft>
                <a:spcPts val="0"/>
              </a:spcAft>
              <a:buClr>
                <a:schemeClr val="dk1"/>
              </a:buClr>
              <a:buSzPts val="1000"/>
              <a:buChar char="■"/>
              <a:defRPr sz="1000">
                <a:solidFill>
                  <a:schemeClr val="dk1"/>
                </a:solidFill>
              </a:defRPr>
            </a:lvl9pPr>
          </a:lstStyle>
          <a:p>
            <a:endParaRPr/>
          </a:p>
        </p:txBody>
      </p:sp>
      <p:sp>
        <p:nvSpPr>
          <p:cNvPr id="88" name="Google Shape;88;p12"/>
          <p:cNvSpPr txBox="1">
            <a:spLocks noGrp="1"/>
          </p:cNvSpPr>
          <p:nvPr>
            <p:ph type="title" idx="3"/>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9" name="Google Shape;89;p12"/>
          <p:cNvSpPr txBox="1">
            <a:spLocks noGrp="1"/>
          </p:cNvSpPr>
          <p:nvPr>
            <p:ph type="title" idx="4"/>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ody and image - Alt 5">
  <p:cSld name="BLANK_1_1_1_1_1_1_1_1_1_1_1_1_3_1_1">
    <p:bg>
      <p:bgPr>
        <a:solidFill>
          <a:schemeClr val="lt1"/>
        </a:solidFill>
        <a:effectLst/>
      </p:bgPr>
    </p:bg>
    <p:spTree>
      <p:nvGrpSpPr>
        <p:cNvPr id="1" name="Shape 90"/>
        <p:cNvGrpSpPr/>
        <p:nvPr/>
      </p:nvGrpSpPr>
      <p:grpSpPr>
        <a:xfrm>
          <a:off x="0" y="0"/>
          <a:ext cx="0" cy="0"/>
          <a:chOff x="0" y="0"/>
          <a:chExt cx="0" cy="0"/>
        </a:xfrm>
      </p:grpSpPr>
      <p:sp>
        <p:nvSpPr>
          <p:cNvPr id="91" name="Google Shape;91;p13"/>
          <p:cNvSpPr>
            <a:spLocks noGrp="1"/>
          </p:cNvSpPr>
          <p:nvPr>
            <p:ph type="pic" idx="2"/>
          </p:nvPr>
        </p:nvSpPr>
        <p:spPr>
          <a:xfrm>
            <a:off x="270275" y="3132475"/>
            <a:ext cx="2770500" cy="1551000"/>
          </a:xfrm>
          <a:prstGeom prst="roundRect">
            <a:avLst>
              <a:gd name="adj" fmla="val 0"/>
            </a:avLst>
          </a:prstGeom>
          <a:noFill/>
          <a:ln>
            <a:noFill/>
          </a:ln>
        </p:spPr>
      </p:sp>
      <p:sp>
        <p:nvSpPr>
          <p:cNvPr id="92" name="Google Shape;92;p13"/>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13"/>
          <p:cNvSpPr txBox="1">
            <a:spLocks noGrp="1"/>
          </p:cNvSpPr>
          <p:nvPr>
            <p:ph type="title"/>
          </p:nvPr>
        </p:nvSpPr>
        <p:spPr>
          <a:xfrm>
            <a:off x="283850" y="285900"/>
            <a:ext cx="64008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94" name="Google Shape;94;p13"/>
          <p:cNvSpPr txBox="1">
            <a:spLocks noGrp="1"/>
          </p:cNvSpPr>
          <p:nvPr>
            <p:ph type="body" idx="1"/>
          </p:nvPr>
        </p:nvSpPr>
        <p:spPr>
          <a:xfrm>
            <a:off x="6086325" y="2599225"/>
            <a:ext cx="2770500" cy="20844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Clr>
                <a:schemeClr val="dk1"/>
              </a:buClr>
              <a:buSzPts val="1000"/>
              <a:buChar char="●"/>
              <a:defRPr sz="1000">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2100">
              <a:lnSpc>
                <a:spcPct val="100000"/>
              </a:lnSpc>
              <a:spcBef>
                <a:spcPts val="0"/>
              </a:spcBef>
              <a:spcAft>
                <a:spcPts val="0"/>
              </a:spcAft>
              <a:buClr>
                <a:schemeClr val="dk1"/>
              </a:buClr>
              <a:buSzPts val="1000"/>
              <a:buChar char="■"/>
              <a:defRPr sz="1000">
                <a:solidFill>
                  <a:schemeClr val="dk1"/>
                </a:solidFill>
              </a:defRPr>
            </a:lvl3pPr>
            <a:lvl4pPr marL="1828800" lvl="3" indent="-292100">
              <a:lnSpc>
                <a:spcPct val="100000"/>
              </a:lnSpc>
              <a:spcBef>
                <a:spcPts val="0"/>
              </a:spcBef>
              <a:spcAft>
                <a:spcPts val="0"/>
              </a:spcAft>
              <a:buClr>
                <a:schemeClr val="dk1"/>
              </a:buClr>
              <a:buSzPts val="1000"/>
              <a:buChar char="●"/>
              <a:defRPr sz="1000">
                <a:solidFill>
                  <a:schemeClr val="dk1"/>
                </a:solidFill>
              </a:defRPr>
            </a:lvl4pPr>
            <a:lvl5pPr marL="2286000" lvl="4" indent="-292100">
              <a:lnSpc>
                <a:spcPct val="100000"/>
              </a:lnSpc>
              <a:spcBef>
                <a:spcPts val="0"/>
              </a:spcBef>
              <a:spcAft>
                <a:spcPts val="0"/>
              </a:spcAft>
              <a:buClr>
                <a:schemeClr val="dk1"/>
              </a:buClr>
              <a:buSzPts val="1000"/>
              <a:buChar char="○"/>
              <a:defRPr sz="1000">
                <a:solidFill>
                  <a:schemeClr val="dk1"/>
                </a:solidFill>
              </a:defRPr>
            </a:lvl5pPr>
            <a:lvl6pPr marL="2743200" lvl="5" indent="-292100">
              <a:lnSpc>
                <a:spcPct val="100000"/>
              </a:lnSpc>
              <a:spcBef>
                <a:spcPts val="0"/>
              </a:spcBef>
              <a:spcAft>
                <a:spcPts val="0"/>
              </a:spcAft>
              <a:buClr>
                <a:schemeClr val="dk1"/>
              </a:buClr>
              <a:buSzPts val="1000"/>
              <a:buChar char="■"/>
              <a:defRPr sz="1000">
                <a:solidFill>
                  <a:schemeClr val="dk1"/>
                </a:solidFill>
              </a:defRPr>
            </a:lvl6pPr>
            <a:lvl7pPr marL="3200400" lvl="6" indent="-292100">
              <a:lnSpc>
                <a:spcPct val="100000"/>
              </a:lnSpc>
              <a:spcBef>
                <a:spcPts val="0"/>
              </a:spcBef>
              <a:spcAft>
                <a:spcPts val="0"/>
              </a:spcAft>
              <a:buClr>
                <a:schemeClr val="dk1"/>
              </a:buClr>
              <a:buSzPts val="1000"/>
              <a:buChar char="●"/>
              <a:defRPr sz="1000">
                <a:solidFill>
                  <a:schemeClr val="dk1"/>
                </a:solidFill>
              </a:defRPr>
            </a:lvl7pPr>
            <a:lvl8pPr marL="3657600" lvl="7" indent="-292100">
              <a:lnSpc>
                <a:spcPct val="100000"/>
              </a:lnSpc>
              <a:spcBef>
                <a:spcPts val="0"/>
              </a:spcBef>
              <a:spcAft>
                <a:spcPts val="0"/>
              </a:spcAft>
              <a:buClr>
                <a:schemeClr val="dk1"/>
              </a:buClr>
              <a:buSzPts val="1000"/>
              <a:buChar char="○"/>
              <a:defRPr sz="1000">
                <a:solidFill>
                  <a:schemeClr val="dk1"/>
                </a:solidFill>
              </a:defRPr>
            </a:lvl8pPr>
            <a:lvl9pPr marL="4114800" lvl="8" indent="-292100">
              <a:lnSpc>
                <a:spcPct val="100000"/>
              </a:lnSpc>
              <a:spcBef>
                <a:spcPts val="0"/>
              </a:spcBef>
              <a:spcAft>
                <a:spcPts val="0"/>
              </a:spcAft>
              <a:buClr>
                <a:schemeClr val="dk1"/>
              </a:buClr>
              <a:buSzPts val="1000"/>
              <a:buChar char="■"/>
              <a:defRPr sz="1000">
                <a:solidFill>
                  <a:schemeClr val="dk1"/>
                </a:solidFill>
              </a:defRPr>
            </a:lvl9pPr>
          </a:lstStyle>
          <a:p>
            <a:endParaRPr/>
          </a:p>
        </p:txBody>
      </p:sp>
      <p:sp>
        <p:nvSpPr>
          <p:cNvPr id="95" name="Google Shape;95;p13"/>
          <p:cNvSpPr txBox="1">
            <a:spLocks noGrp="1"/>
          </p:cNvSpPr>
          <p:nvPr>
            <p:ph type="title" idx="3"/>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96" name="Google Shape;96;p13"/>
          <p:cNvSpPr txBox="1">
            <a:spLocks noGrp="1"/>
          </p:cNvSpPr>
          <p:nvPr>
            <p:ph type="title" idx="4"/>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97" name="Google Shape;97;p13"/>
          <p:cNvSpPr txBox="1">
            <a:spLocks noGrp="1"/>
          </p:cNvSpPr>
          <p:nvPr>
            <p:ph type="body" idx="5"/>
          </p:nvPr>
        </p:nvSpPr>
        <p:spPr>
          <a:xfrm>
            <a:off x="3185700" y="2599225"/>
            <a:ext cx="2770500" cy="2084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 Alt 7">
  <p:cSld name="BLANK_1_1_1_1_1_1_1_1_1_1_1_1_2_1">
    <p:bg>
      <p:bgPr>
        <a:solidFill>
          <a:schemeClr val="lt1"/>
        </a:solid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4782150" y="285900"/>
            <a:ext cx="40749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00" name="Google Shape;100;p14"/>
          <p:cNvSpPr txBox="1">
            <a:spLocks noGrp="1"/>
          </p:cNvSpPr>
          <p:nvPr>
            <p:ph type="body" idx="1"/>
          </p:nvPr>
        </p:nvSpPr>
        <p:spPr>
          <a:xfrm>
            <a:off x="6086325" y="2636275"/>
            <a:ext cx="2770800" cy="20472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Clr>
                <a:schemeClr val="dk1"/>
              </a:buClr>
              <a:buSzPts val="1000"/>
              <a:buChar char="●"/>
              <a:defRPr sz="1000">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2100">
              <a:lnSpc>
                <a:spcPct val="100000"/>
              </a:lnSpc>
              <a:spcBef>
                <a:spcPts val="0"/>
              </a:spcBef>
              <a:spcAft>
                <a:spcPts val="0"/>
              </a:spcAft>
              <a:buClr>
                <a:schemeClr val="dk1"/>
              </a:buClr>
              <a:buSzPts val="1000"/>
              <a:buChar char="■"/>
              <a:defRPr sz="1000">
                <a:solidFill>
                  <a:schemeClr val="dk1"/>
                </a:solidFill>
              </a:defRPr>
            </a:lvl3pPr>
            <a:lvl4pPr marL="1828800" lvl="3" indent="-292100">
              <a:lnSpc>
                <a:spcPct val="100000"/>
              </a:lnSpc>
              <a:spcBef>
                <a:spcPts val="0"/>
              </a:spcBef>
              <a:spcAft>
                <a:spcPts val="0"/>
              </a:spcAft>
              <a:buClr>
                <a:schemeClr val="dk1"/>
              </a:buClr>
              <a:buSzPts val="1000"/>
              <a:buChar char="●"/>
              <a:defRPr sz="1000">
                <a:solidFill>
                  <a:schemeClr val="dk1"/>
                </a:solidFill>
              </a:defRPr>
            </a:lvl4pPr>
            <a:lvl5pPr marL="2286000" lvl="4" indent="-292100">
              <a:lnSpc>
                <a:spcPct val="100000"/>
              </a:lnSpc>
              <a:spcBef>
                <a:spcPts val="0"/>
              </a:spcBef>
              <a:spcAft>
                <a:spcPts val="0"/>
              </a:spcAft>
              <a:buClr>
                <a:schemeClr val="dk1"/>
              </a:buClr>
              <a:buSzPts val="1000"/>
              <a:buChar char="○"/>
              <a:defRPr sz="1000">
                <a:solidFill>
                  <a:schemeClr val="dk1"/>
                </a:solidFill>
              </a:defRPr>
            </a:lvl5pPr>
            <a:lvl6pPr marL="2743200" lvl="5" indent="-292100">
              <a:lnSpc>
                <a:spcPct val="100000"/>
              </a:lnSpc>
              <a:spcBef>
                <a:spcPts val="0"/>
              </a:spcBef>
              <a:spcAft>
                <a:spcPts val="0"/>
              </a:spcAft>
              <a:buClr>
                <a:schemeClr val="dk1"/>
              </a:buClr>
              <a:buSzPts val="1000"/>
              <a:buChar char="■"/>
              <a:defRPr sz="1000">
                <a:solidFill>
                  <a:schemeClr val="dk1"/>
                </a:solidFill>
              </a:defRPr>
            </a:lvl6pPr>
            <a:lvl7pPr marL="3200400" lvl="6" indent="-292100">
              <a:lnSpc>
                <a:spcPct val="100000"/>
              </a:lnSpc>
              <a:spcBef>
                <a:spcPts val="0"/>
              </a:spcBef>
              <a:spcAft>
                <a:spcPts val="0"/>
              </a:spcAft>
              <a:buClr>
                <a:schemeClr val="dk1"/>
              </a:buClr>
              <a:buSzPts val="1000"/>
              <a:buChar char="●"/>
              <a:defRPr sz="1000">
                <a:solidFill>
                  <a:schemeClr val="dk1"/>
                </a:solidFill>
              </a:defRPr>
            </a:lvl7pPr>
            <a:lvl8pPr marL="3657600" lvl="7" indent="-292100">
              <a:lnSpc>
                <a:spcPct val="100000"/>
              </a:lnSpc>
              <a:spcBef>
                <a:spcPts val="0"/>
              </a:spcBef>
              <a:spcAft>
                <a:spcPts val="0"/>
              </a:spcAft>
              <a:buClr>
                <a:schemeClr val="dk1"/>
              </a:buClr>
              <a:buSzPts val="1000"/>
              <a:buChar char="○"/>
              <a:defRPr sz="1000">
                <a:solidFill>
                  <a:schemeClr val="dk1"/>
                </a:solidFill>
              </a:defRPr>
            </a:lvl8pPr>
            <a:lvl9pPr marL="4114800" lvl="8" indent="-292100">
              <a:lnSpc>
                <a:spcPct val="100000"/>
              </a:lnSpc>
              <a:spcBef>
                <a:spcPts val="0"/>
              </a:spcBef>
              <a:spcAft>
                <a:spcPts val="0"/>
              </a:spcAft>
              <a:buClr>
                <a:schemeClr val="dk1"/>
              </a:buClr>
              <a:buSzPts val="1000"/>
              <a:buChar char="■"/>
              <a:defRPr sz="1000">
                <a:solidFill>
                  <a:schemeClr val="dk1"/>
                </a:solidFill>
              </a:defRPr>
            </a:lvl9pPr>
          </a:lstStyle>
          <a:p>
            <a:endParaRPr/>
          </a:p>
        </p:txBody>
      </p:sp>
      <p:sp>
        <p:nvSpPr>
          <p:cNvPr id="101" name="Google Shape;101;p14"/>
          <p:cNvSpPr txBox="1">
            <a:spLocks noGrp="1"/>
          </p:cNvSpPr>
          <p:nvPr>
            <p:ph type="body" idx="2"/>
          </p:nvPr>
        </p:nvSpPr>
        <p:spPr>
          <a:xfrm>
            <a:off x="4782375" y="2636275"/>
            <a:ext cx="1175700" cy="204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02" name="Google Shape;102;p14"/>
          <p:cNvSpPr>
            <a:spLocks noGrp="1"/>
          </p:cNvSpPr>
          <p:nvPr>
            <p:ph type="pic" idx="3"/>
          </p:nvPr>
        </p:nvSpPr>
        <p:spPr>
          <a:xfrm>
            <a:off x="283850" y="0"/>
            <a:ext cx="4227000" cy="4683600"/>
          </a:xfrm>
          <a:prstGeom prst="roundRect">
            <a:avLst>
              <a:gd name="adj" fmla="val 0"/>
            </a:avLst>
          </a:prstGeom>
          <a:noFill/>
          <a:ln>
            <a:noFill/>
          </a:ln>
        </p:spPr>
      </p:sp>
      <p:sp>
        <p:nvSpPr>
          <p:cNvPr id="103" name="Google Shape;103;p14"/>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4"/>
          <p:cNvSpPr txBox="1">
            <a:spLocks noGrp="1"/>
          </p:cNvSpPr>
          <p:nvPr>
            <p:ph type="title" idx="4"/>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05" name="Google Shape;105;p14"/>
          <p:cNvSpPr txBox="1">
            <a:spLocks noGrp="1"/>
          </p:cNvSpPr>
          <p:nvPr>
            <p:ph type="title" idx="5"/>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3_1_2">
    <p:bg>
      <p:bgPr>
        <a:solidFill>
          <a:schemeClr val="lt1"/>
        </a:solidFill>
        <a:effectLst/>
      </p:bgPr>
    </p:bg>
    <p:spTree>
      <p:nvGrpSpPr>
        <p:cNvPr id="1" name="Shape 106"/>
        <p:cNvGrpSpPr/>
        <p:nvPr/>
      </p:nvGrpSpPr>
      <p:grpSpPr>
        <a:xfrm>
          <a:off x="0" y="0"/>
          <a:ext cx="0" cy="0"/>
          <a:chOff x="0" y="0"/>
          <a:chExt cx="0" cy="0"/>
        </a:xfrm>
      </p:grpSpPr>
      <p:sp>
        <p:nvSpPr>
          <p:cNvPr id="107" name="Google Shape;107;p15"/>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08" name="Google Shape;108;p15"/>
          <p:cNvSpPr txBox="1">
            <a:spLocks noGrp="1"/>
          </p:cNvSpPr>
          <p:nvPr>
            <p:ph type="title"/>
          </p:nvPr>
        </p:nvSpPr>
        <p:spPr>
          <a:xfrm>
            <a:off x="283850" y="285900"/>
            <a:ext cx="4227300" cy="7515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18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09" name="Google Shape;109;p15"/>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0" name="Google Shape;110;p15"/>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1" name="Google Shape;111;p15"/>
          <p:cNvSpPr txBox="1">
            <a:spLocks noGrp="1"/>
          </p:cNvSpPr>
          <p:nvPr>
            <p:ph type="body" idx="1"/>
          </p:nvPr>
        </p:nvSpPr>
        <p:spPr>
          <a:xfrm>
            <a:off x="4632000" y="285900"/>
            <a:ext cx="4227300" cy="1154700"/>
          </a:xfrm>
          <a:prstGeom prst="rect">
            <a:avLst/>
          </a:prstGeom>
        </p:spPr>
        <p:txBody>
          <a:bodyPr spcFirstLastPara="1" wrap="square" lIns="0" tIns="0" rIns="0" bIns="0" anchor="t" anchorCtr="0">
            <a:noAutofit/>
          </a:bodyPr>
          <a:lstStyle>
            <a:lvl1pPr marL="457200" lvl="0" indent="-304800">
              <a:spcBef>
                <a:spcPts val="0"/>
              </a:spcBef>
              <a:spcAft>
                <a:spcPts val="0"/>
              </a:spcAft>
              <a:buClr>
                <a:schemeClr val="dk1"/>
              </a:buClr>
              <a:buSzPts val="1200"/>
              <a:buFont typeface="Inter"/>
              <a:buChar char="●"/>
              <a:defRPr>
                <a:solidFill>
                  <a:schemeClr val="dk1"/>
                </a:solidFill>
              </a:defRPr>
            </a:lvl1pPr>
            <a:lvl2pPr marL="914400" lvl="1" indent="-304800">
              <a:spcBef>
                <a:spcPts val="0"/>
              </a:spcBef>
              <a:spcAft>
                <a:spcPts val="0"/>
              </a:spcAft>
              <a:buClr>
                <a:schemeClr val="dk1"/>
              </a:buClr>
              <a:buSzPts val="1200"/>
              <a:buFont typeface="Inter"/>
              <a:buChar char="○"/>
              <a:defRPr>
                <a:solidFill>
                  <a:schemeClr val="dk1"/>
                </a:solidFill>
              </a:defRPr>
            </a:lvl2pPr>
            <a:lvl3pPr marL="1371600" lvl="2" indent="-304800">
              <a:spcBef>
                <a:spcPts val="0"/>
              </a:spcBef>
              <a:spcAft>
                <a:spcPts val="0"/>
              </a:spcAft>
              <a:buClr>
                <a:schemeClr val="dk1"/>
              </a:buClr>
              <a:buSzPts val="1200"/>
              <a:buFont typeface="Inter"/>
              <a:buChar char="■"/>
              <a:defRPr>
                <a:solidFill>
                  <a:schemeClr val="dk1"/>
                </a:solidFill>
              </a:defRPr>
            </a:lvl3pPr>
            <a:lvl4pPr marL="1828800" lvl="3" indent="-304800">
              <a:spcBef>
                <a:spcPts val="0"/>
              </a:spcBef>
              <a:spcAft>
                <a:spcPts val="0"/>
              </a:spcAft>
              <a:buClr>
                <a:schemeClr val="dk1"/>
              </a:buClr>
              <a:buSzPts val="1200"/>
              <a:buFont typeface="Inter"/>
              <a:buChar char="●"/>
              <a:defRPr>
                <a:solidFill>
                  <a:schemeClr val="dk1"/>
                </a:solidFill>
              </a:defRPr>
            </a:lvl4pPr>
            <a:lvl5pPr marL="2286000" lvl="4" indent="-304800">
              <a:spcBef>
                <a:spcPts val="0"/>
              </a:spcBef>
              <a:spcAft>
                <a:spcPts val="0"/>
              </a:spcAft>
              <a:buClr>
                <a:schemeClr val="dk1"/>
              </a:buClr>
              <a:buSzPts val="1200"/>
              <a:buFont typeface="Inter"/>
              <a:buChar char="○"/>
              <a:defRPr>
                <a:solidFill>
                  <a:schemeClr val="dk1"/>
                </a:solidFill>
              </a:defRPr>
            </a:lvl5pPr>
            <a:lvl6pPr marL="2743200" lvl="5" indent="-304800">
              <a:spcBef>
                <a:spcPts val="0"/>
              </a:spcBef>
              <a:spcAft>
                <a:spcPts val="0"/>
              </a:spcAft>
              <a:buClr>
                <a:schemeClr val="dk1"/>
              </a:buClr>
              <a:buSzPts val="1200"/>
              <a:buFont typeface="Inter"/>
              <a:buChar char="■"/>
              <a:defRPr>
                <a:solidFill>
                  <a:schemeClr val="dk1"/>
                </a:solidFill>
              </a:defRPr>
            </a:lvl6pPr>
            <a:lvl7pPr marL="3200400" lvl="6" indent="-304800">
              <a:spcBef>
                <a:spcPts val="0"/>
              </a:spcBef>
              <a:spcAft>
                <a:spcPts val="0"/>
              </a:spcAft>
              <a:buClr>
                <a:schemeClr val="dk1"/>
              </a:buClr>
              <a:buSzPts val="1200"/>
              <a:buFont typeface="Inter"/>
              <a:buChar char="●"/>
              <a:defRPr>
                <a:solidFill>
                  <a:schemeClr val="dk1"/>
                </a:solidFill>
              </a:defRPr>
            </a:lvl7pPr>
            <a:lvl8pPr marL="3657600" lvl="7" indent="-304800">
              <a:spcBef>
                <a:spcPts val="0"/>
              </a:spcBef>
              <a:spcAft>
                <a:spcPts val="0"/>
              </a:spcAft>
              <a:buClr>
                <a:schemeClr val="dk1"/>
              </a:buClr>
              <a:buSzPts val="1200"/>
              <a:buFont typeface="Inter"/>
              <a:buChar char="○"/>
              <a:defRPr>
                <a:solidFill>
                  <a:schemeClr val="dk1"/>
                </a:solidFill>
              </a:defRPr>
            </a:lvl8pPr>
            <a:lvl9pPr marL="4114800" lvl="8" indent="-304800">
              <a:spcBef>
                <a:spcPts val="0"/>
              </a:spcBef>
              <a:spcAft>
                <a:spcPts val="0"/>
              </a:spcAft>
              <a:buClr>
                <a:schemeClr val="dk1"/>
              </a:buClr>
              <a:buSzPts val="1200"/>
              <a:buFont typeface="Inter"/>
              <a:buChar char="■"/>
              <a:defRPr>
                <a:solidFill>
                  <a:schemeClr val="dk1"/>
                </a:solidFill>
              </a:defRPr>
            </a:lvl9pPr>
          </a:lstStyle>
          <a:p>
            <a:endParaRPr/>
          </a:p>
        </p:txBody>
      </p:sp>
      <p:sp>
        <p:nvSpPr>
          <p:cNvPr id="112" name="Google Shape;112;p15"/>
          <p:cNvSpPr txBox="1">
            <a:spLocks noGrp="1"/>
          </p:cNvSpPr>
          <p:nvPr>
            <p:ph type="subTitle" idx="4"/>
          </p:nvPr>
        </p:nvSpPr>
        <p:spPr>
          <a:xfrm>
            <a:off x="288625" y="1922875"/>
            <a:ext cx="2050800" cy="537600"/>
          </a:xfrm>
          <a:prstGeom prst="rect">
            <a:avLst/>
          </a:prstGeom>
        </p:spPr>
        <p:txBody>
          <a:bodyPr spcFirstLastPara="1" wrap="square" lIns="0" tIns="0" rIns="0" bIns="0" anchor="b" anchorCtr="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13" name="Google Shape;113;p15"/>
          <p:cNvSpPr txBox="1">
            <a:spLocks noGrp="1"/>
          </p:cNvSpPr>
          <p:nvPr>
            <p:ph type="body" idx="5"/>
          </p:nvPr>
        </p:nvSpPr>
        <p:spPr>
          <a:xfrm>
            <a:off x="288625" y="2891825"/>
            <a:ext cx="2050800" cy="15072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dk1"/>
              </a:buClr>
              <a:buSzPts val="1000"/>
              <a:buChar char="●"/>
              <a:defRPr sz="1000">
                <a:solidFill>
                  <a:schemeClr val="dk1"/>
                </a:solidFill>
              </a:defRPr>
            </a:lvl1pPr>
            <a:lvl2pPr marL="914400" lvl="1" indent="-292100">
              <a:spcBef>
                <a:spcPts val="0"/>
              </a:spcBef>
              <a:spcAft>
                <a:spcPts val="0"/>
              </a:spcAft>
              <a:buClr>
                <a:schemeClr val="dk1"/>
              </a:buClr>
              <a:buSzPts val="1000"/>
              <a:buChar char="○"/>
              <a:defRPr sz="1000">
                <a:solidFill>
                  <a:schemeClr val="dk1"/>
                </a:solidFill>
              </a:defRPr>
            </a:lvl2pPr>
            <a:lvl3pPr marL="1371600" lvl="2" indent="-292100">
              <a:spcBef>
                <a:spcPts val="0"/>
              </a:spcBef>
              <a:spcAft>
                <a:spcPts val="0"/>
              </a:spcAft>
              <a:buClr>
                <a:schemeClr val="dk1"/>
              </a:buClr>
              <a:buSzPts val="1000"/>
              <a:buChar char="■"/>
              <a:defRPr sz="1000">
                <a:solidFill>
                  <a:schemeClr val="dk1"/>
                </a:solidFill>
              </a:defRPr>
            </a:lvl3pPr>
            <a:lvl4pPr marL="1828800" lvl="3" indent="-292100">
              <a:spcBef>
                <a:spcPts val="0"/>
              </a:spcBef>
              <a:spcAft>
                <a:spcPts val="0"/>
              </a:spcAft>
              <a:buClr>
                <a:schemeClr val="dk1"/>
              </a:buClr>
              <a:buSzPts val="1000"/>
              <a:buChar char="●"/>
              <a:defRPr sz="1000">
                <a:solidFill>
                  <a:schemeClr val="dk1"/>
                </a:solidFill>
              </a:defRPr>
            </a:lvl4pPr>
            <a:lvl5pPr marL="2286000" lvl="4" indent="-292100">
              <a:spcBef>
                <a:spcPts val="0"/>
              </a:spcBef>
              <a:spcAft>
                <a:spcPts val="0"/>
              </a:spcAft>
              <a:buClr>
                <a:schemeClr val="dk1"/>
              </a:buClr>
              <a:buSzPts val="1000"/>
              <a:buChar char="○"/>
              <a:defRPr sz="1000">
                <a:solidFill>
                  <a:schemeClr val="dk1"/>
                </a:solidFill>
              </a:defRPr>
            </a:lvl5pPr>
            <a:lvl6pPr marL="2743200" lvl="5" indent="-292100">
              <a:spcBef>
                <a:spcPts val="0"/>
              </a:spcBef>
              <a:spcAft>
                <a:spcPts val="0"/>
              </a:spcAft>
              <a:buClr>
                <a:schemeClr val="dk1"/>
              </a:buClr>
              <a:buSzPts val="1000"/>
              <a:buChar char="■"/>
              <a:defRPr sz="1000">
                <a:solidFill>
                  <a:schemeClr val="dk1"/>
                </a:solidFill>
              </a:defRPr>
            </a:lvl6pPr>
            <a:lvl7pPr marL="3200400" lvl="6" indent="-292100">
              <a:spcBef>
                <a:spcPts val="0"/>
              </a:spcBef>
              <a:spcAft>
                <a:spcPts val="0"/>
              </a:spcAft>
              <a:buClr>
                <a:schemeClr val="dk1"/>
              </a:buClr>
              <a:buSzPts val="1000"/>
              <a:buChar char="●"/>
              <a:defRPr sz="1000">
                <a:solidFill>
                  <a:schemeClr val="dk1"/>
                </a:solidFill>
              </a:defRPr>
            </a:lvl7pPr>
            <a:lvl8pPr marL="3657600" lvl="7" indent="-292100">
              <a:spcBef>
                <a:spcPts val="0"/>
              </a:spcBef>
              <a:spcAft>
                <a:spcPts val="0"/>
              </a:spcAft>
              <a:buClr>
                <a:schemeClr val="dk1"/>
              </a:buClr>
              <a:buSzPts val="1000"/>
              <a:buChar char="○"/>
              <a:defRPr sz="1000">
                <a:solidFill>
                  <a:schemeClr val="dk1"/>
                </a:solidFill>
              </a:defRPr>
            </a:lvl8pPr>
            <a:lvl9pPr marL="4114800" lvl="8" indent="-292100">
              <a:spcBef>
                <a:spcPts val="0"/>
              </a:spcBef>
              <a:spcAft>
                <a:spcPts val="0"/>
              </a:spcAft>
              <a:buClr>
                <a:schemeClr val="dk1"/>
              </a:buClr>
              <a:buSzPts val="1000"/>
              <a:buChar char="■"/>
              <a:defRPr sz="1000">
                <a:solidFill>
                  <a:schemeClr val="dk1"/>
                </a:solidFill>
              </a:defRPr>
            </a:lvl9pPr>
          </a:lstStyle>
          <a:p>
            <a:endParaRPr/>
          </a:p>
        </p:txBody>
      </p:sp>
      <p:sp>
        <p:nvSpPr>
          <p:cNvPr id="114" name="Google Shape;114;p15"/>
          <p:cNvSpPr txBox="1">
            <a:spLocks noGrp="1"/>
          </p:cNvSpPr>
          <p:nvPr>
            <p:ph type="subTitle" idx="6"/>
          </p:nvPr>
        </p:nvSpPr>
        <p:spPr>
          <a:xfrm>
            <a:off x="2456700" y="1922875"/>
            <a:ext cx="2050800" cy="537600"/>
          </a:xfrm>
          <a:prstGeom prst="rect">
            <a:avLst/>
          </a:prstGeom>
        </p:spPr>
        <p:txBody>
          <a:bodyPr spcFirstLastPara="1" wrap="square" lIns="0" tIns="0" rIns="0" bIns="0" anchor="b" anchorCtr="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15" name="Google Shape;115;p15"/>
          <p:cNvSpPr txBox="1">
            <a:spLocks noGrp="1"/>
          </p:cNvSpPr>
          <p:nvPr>
            <p:ph type="body" idx="7"/>
          </p:nvPr>
        </p:nvSpPr>
        <p:spPr>
          <a:xfrm>
            <a:off x="2456700" y="2891825"/>
            <a:ext cx="2050800" cy="150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16" name="Google Shape;116;p15"/>
          <p:cNvSpPr txBox="1">
            <a:spLocks noGrp="1"/>
          </p:cNvSpPr>
          <p:nvPr>
            <p:ph type="subTitle" idx="8"/>
          </p:nvPr>
        </p:nvSpPr>
        <p:spPr>
          <a:xfrm>
            <a:off x="4629375" y="1922875"/>
            <a:ext cx="2050800" cy="537600"/>
          </a:xfrm>
          <a:prstGeom prst="rect">
            <a:avLst/>
          </a:prstGeom>
        </p:spPr>
        <p:txBody>
          <a:bodyPr spcFirstLastPara="1" wrap="square" lIns="0" tIns="0" rIns="0" bIns="0" anchor="b" anchorCtr="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17" name="Google Shape;117;p15"/>
          <p:cNvSpPr txBox="1">
            <a:spLocks noGrp="1"/>
          </p:cNvSpPr>
          <p:nvPr>
            <p:ph type="body" idx="9"/>
          </p:nvPr>
        </p:nvSpPr>
        <p:spPr>
          <a:xfrm>
            <a:off x="4629375" y="2891825"/>
            <a:ext cx="2050800" cy="150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18" name="Google Shape;118;p15"/>
          <p:cNvSpPr txBox="1">
            <a:spLocks noGrp="1"/>
          </p:cNvSpPr>
          <p:nvPr>
            <p:ph type="subTitle" idx="13"/>
          </p:nvPr>
        </p:nvSpPr>
        <p:spPr>
          <a:xfrm>
            <a:off x="6802050" y="1922875"/>
            <a:ext cx="2050800" cy="537600"/>
          </a:xfrm>
          <a:prstGeom prst="rect">
            <a:avLst/>
          </a:prstGeom>
        </p:spPr>
        <p:txBody>
          <a:bodyPr spcFirstLastPara="1" wrap="square" lIns="0" tIns="0" rIns="0" bIns="0" anchor="b" anchorCtr="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19" name="Google Shape;119;p15"/>
          <p:cNvSpPr txBox="1">
            <a:spLocks noGrp="1"/>
          </p:cNvSpPr>
          <p:nvPr>
            <p:ph type="body" idx="14"/>
          </p:nvPr>
        </p:nvSpPr>
        <p:spPr>
          <a:xfrm>
            <a:off x="6802050" y="2891825"/>
            <a:ext cx="2050800" cy="150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big ideas - Alt 5">
  <p:cSld name="BLANK_1_1_1_1_1_1_1_1_1_1_1_1_1_2_1_2_1">
    <p:bg>
      <p:bgPr>
        <a:solidFill>
          <a:schemeClr val="lt1"/>
        </a:solidFill>
        <a:effectLst/>
      </p:bgPr>
    </p:bg>
    <p:spTree>
      <p:nvGrpSpPr>
        <p:cNvPr id="1" name="Shape 120"/>
        <p:cNvGrpSpPr/>
        <p:nvPr/>
      </p:nvGrpSpPr>
      <p:grpSpPr>
        <a:xfrm>
          <a:off x="0" y="0"/>
          <a:ext cx="0" cy="0"/>
          <a:chOff x="0" y="0"/>
          <a:chExt cx="0" cy="0"/>
        </a:xfrm>
      </p:grpSpPr>
      <p:sp>
        <p:nvSpPr>
          <p:cNvPr id="121" name="Google Shape;121;p16"/>
          <p:cNvSpPr txBox="1">
            <a:spLocks noGrp="1"/>
          </p:cNvSpPr>
          <p:nvPr>
            <p:ph type="subTitle" idx="1"/>
          </p:nvPr>
        </p:nvSpPr>
        <p:spPr>
          <a:xfrm>
            <a:off x="288625" y="2636275"/>
            <a:ext cx="1005000" cy="972000"/>
          </a:xfrm>
          <a:prstGeom prst="rect">
            <a:avLst/>
          </a:prstGeom>
        </p:spPr>
        <p:txBody>
          <a:bodyPr spcFirstLastPara="1" wrap="square" lIns="0" tIns="0" rIns="0" bIns="0" anchor="t"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22" name="Google Shape;122;p16"/>
          <p:cNvSpPr txBox="1">
            <a:spLocks noGrp="1"/>
          </p:cNvSpPr>
          <p:nvPr>
            <p:ph type="subTitle" idx="2"/>
          </p:nvPr>
        </p:nvSpPr>
        <p:spPr>
          <a:xfrm>
            <a:off x="288625" y="37169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23" name="Google Shape;123;p16"/>
          <p:cNvSpPr txBox="1">
            <a:spLocks noGrp="1"/>
          </p:cNvSpPr>
          <p:nvPr>
            <p:ph type="subTitle" idx="3"/>
          </p:nvPr>
        </p:nvSpPr>
        <p:spPr>
          <a:xfrm>
            <a:off x="288625" y="15555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24" name="Google Shape;124;p16"/>
          <p:cNvSpPr txBox="1">
            <a:spLocks noGrp="1"/>
          </p:cNvSpPr>
          <p:nvPr>
            <p:ph type="body" idx="4"/>
          </p:nvPr>
        </p:nvSpPr>
        <p:spPr>
          <a:xfrm>
            <a:off x="6091950" y="2635425"/>
            <a:ext cx="2764800" cy="972000"/>
          </a:xfrm>
          <a:prstGeom prst="rect">
            <a:avLst/>
          </a:prstGeom>
        </p:spPr>
        <p:txBody>
          <a:bodyPr spcFirstLastPara="1" wrap="square" lIns="0" tIns="0" rIns="0" bIns="0" anchor="ctr" anchorCtr="0">
            <a:noAutofit/>
          </a:bodyPr>
          <a:lstStyle>
            <a:lvl1pPr marL="457200" lvl="0" indent="-292100">
              <a:lnSpc>
                <a:spcPct val="100000"/>
              </a:lnSpc>
              <a:spcBef>
                <a:spcPts val="0"/>
              </a:spcBef>
              <a:spcAft>
                <a:spcPts val="0"/>
              </a:spcAft>
              <a:buClr>
                <a:schemeClr val="dk1"/>
              </a:buClr>
              <a:buSzPts val="1000"/>
              <a:buFont typeface="Inter"/>
              <a:buChar char="●"/>
              <a:defRPr sz="1000">
                <a:solidFill>
                  <a:schemeClr val="dk1"/>
                </a:solidFill>
              </a:defRPr>
            </a:lvl1pPr>
            <a:lvl2pPr marL="914400" lvl="1" indent="-292100">
              <a:lnSpc>
                <a:spcPct val="100000"/>
              </a:lnSpc>
              <a:spcBef>
                <a:spcPts val="0"/>
              </a:spcBef>
              <a:spcAft>
                <a:spcPts val="0"/>
              </a:spcAft>
              <a:buClr>
                <a:schemeClr val="dk1"/>
              </a:buClr>
              <a:buSzPts val="1000"/>
              <a:buFont typeface="Inter"/>
              <a:buChar char="○"/>
              <a:defRPr sz="1000">
                <a:solidFill>
                  <a:schemeClr val="dk1"/>
                </a:solidFill>
              </a:defRPr>
            </a:lvl2pPr>
            <a:lvl3pPr marL="1371600" lvl="2" indent="-292100">
              <a:lnSpc>
                <a:spcPct val="100000"/>
              </a:lnSpc>
              <a:spcBef>
                <a:spcPts val="0"/>
              </a:spcBef>
              <a:spcAft>
                <a:spcPts val="0"/>
              </a:spcAft>
              <a:buClr>
                <a:schemeClr val="dk1"/>
              </a:buClr>
              <a:buSzPts val="1000"/>
              <a:buFont typeface="Inter"/>
              <a:buChar char="■"/>
              <a:defRPr sz="1000">
                <a:solidFill>
                  <a:schemeClr val="dk1"/>
                </a:solidFill>
              </a:defRPr>
            </a:lvl3pPr>
            <a:lvl4pPr marL="1828800" lvl="3" indent="-292100">
              <a:lnSpc>
                <a:spcPct val="100000"/>
              </a:lnSpc>
              <a:spcBef>
                <a:spcPts val="0"/>
              </a:spcBef>
              <a:spcAft>
                <a:spcPts val="0"/>
              </a:spcAft>
              <a:buClr>
                <a:schemeClr val="dk1"/>
              </a:buClr>
              <a:buSzPts val="1000"/>
              <a:buFont typeface="Inter"/>
              <a:buChar char="●"/>
              <a:defRPr sz="1000">
                <a:solidFill>
                  <a:schemeClr val="dk1"/>
                </a:solidFill>
              </a:defRPr>
            </a:lvl4pPr>
            <a:lvl5pPr marL="2286000" lvl="4" indent="-292100">
              <a:lnSpc>
                <a:spcPct val="100000"/>
              </a:lnSpc>
              <a:spcBef>
                <a:spcPts val="0"/>
              </a:spcBef>
              <a:spcAft>
                <a:spcPts val="0"/>
              </a:spcAft>
              <a:buClr>
                <a:schemeClr val="dk1"/>
              </a:buClr>
              <a:buSzPts val="1000"/>
              <a:buFont typeface="Inter"/>
              <a:buChar char="○"/>
              <a:defRPr sz="1000">
                <a:solidFill>
                  <a:schemeClr val="dk1"/>
                </a:solidFill>
              </a:defRPr>
            </a:lvl5pPr>
            <a:lvl6pPr marL="2743200" lvl="5" indent="-292100">
              <a:lnSpc>
                <a:spcPct val="100000"/>
              </a:lnSpc>
              <a:spcBef>
                <a:spcPts val="0"/>
              </a:spcBef>
              <a:spcAft>
                <a:spcPts val="0"/>
              </a:spcAft>
              <a:buClr>
                <a:schemeClr val="dk1"/>
              </a:buClr>
              <a:buSzPts val="1000"/>
              <a:buFont typeface="Inter"/>
              <a:buChar char="■"/>
              <a:defRPr sz="1000">
                <a:solidFill>
                  <a:schemeClr val="dk1"/>
                </a:solidFill>
              </a:defRPr>
            </a:lvl6pPr>
            <a:lvl7pPr marL="3200400" lvl="6" indent="-292100">
              <a:lnSpc>
                <a:spcPct val="100000"/>
              </a:lnSpc>
              <a:spcBef>
                <a:spcPts val="0"/>
              </a:spcBef>
              <a:spcAft>
                <a:spcPts val="0"/>
              </a:spcAft>
              <a:buClr>
                <a:schemeClr val="dk1"/>
              </a:buClr>
              <a:buSzPts val="1000"/>
              <a:buFont typeface="Inter"/>
              <a:buChar char="●"/>
              <a:defRPr sz="1000">
                <a:solidFill>
                  <a:schemeClr val="dk1"/>
                </a:solidFill>
              </a:defRPr>
            </a:lvl7pPr>
            <a:lvl8pPr marL="3657600" lvl="7" indent="-292100">
              <a:lnSpc>
                <a:spcPct val="100000"/>
              </a:lnSpc>
              <a:spcBef>
                <a:spcPts val="0"/>
              </a:spcBef>
              <a:spcAft>
                <a:spcPts val="0"/>
              </a:spcAft>
              <a:buClr>
                <a:schemeClr val="dk1"/>
              </a:buClr>
              <a:buSzPts val="1000"/>
              <a:buFont typeface="Inter"/>
              <a:buChar char="○"/>
              <a:defRPr sz="1000">
                <a:solidFill>
                  <a:schemeClr val="dk1"/>
                </a:solidFill>
              </a:defRPr>
            </a:lvl8pPr>
            <a:lvl9pPr marL="4114800" lvl="8" indent="-292100">
              <a:lnSpc>
                <a:spcPct val="100000"/>
              </a:lnSpc>
              <a:spcBef>
                <a:spcPts val="0"/>
              </a:spcBef>
              <a:spcAft>
                <a:spcPts val="0"/>
              </a:spcAft>
              <a:buClr>
                <a:schemeClr val="dk1"/>
              </a:buClr>
              <a:buSzPts val="1000"/>
              <a:buFont typeface="Inter"/>
              <a:buChar char="■"/>
              <a:defRPr sz="1000">
                <a:solidFill>
                  <a:schemeClr val="dk1"/>
                </a:solidFill>
              </a:defRPr>
            </a:lvl9pPr>
          </a:lstStyle>
          <a:p>
            <a:endParaRPr/>
          </a:p>
        </p:txBody>
      </p:sp>
      <p:sp>
        <p:nvSpPr>
          <p:cNvPr id="125" name="Google Shape;125;p16"/>
          <p:cNvSpPr txBox="1">
            <a:spLocks noGrp="1"/>
          </p:cNvSpPr>
          <p:nvPr>
            <p:ph type="body" idx="5"/>
          </p:nvPr>
        </p:nvSpPr>
        <p:spPr>
          <a:xfrm>
            <a:off x="6091950" y="3706763"/>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26" name="Google Shape;126;p16"/>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16"/>
          <p:cNvSpPr txBox="1">
            <a:spLocks noGrp="1"/>
          </p:cNvSpPr>
          <p:nvPr>
            <p:ph type="title"/>
          </p:nvPr>
        </p:nvSpPr>
        <p:spPr>
          <a:xfrm>
            <a:off x="283850" y="285900"/>
            <a:ext cx="56742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28" name="Google Shape;128;p16"/>
          <p:cNvSpPr txBox="1">
            <a:spLocks noGrp="1"/>
          </p:cNvSpPr>
          <p:nvPr>
            <p:ph type="body" idx="6"/>
          </p:nvPr>
        </p:nvSpPr>
        <p:spPr>
          <a:xfrm>
            <a:off x="6091950" y="1553875"/>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29" name="Google Shape;129;p16"/>
          <p:cNvSpPr txBox="1">
            <a:spLocks noGrp="1"/>
          </p:cNvSpPr>
          <p:nvPr>
            <p:ph type="title" idx="7"/>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0" name="Google Shape;130;p16"/>
          <p:cNvSpPr txBox="1">
            <a:spLocks noGrp="1"/>
          </p:cNvSpPr>
          <p:nvPr>
            <p:ph type="title" idx="8"/>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1" name="Google Shape;131;p16"/>
          <p:cNvSpPr txBox="1">
            <a:spLocks noGrp="1"/>
          </p:cNvSpPr>
          <p:nvPr>
            <p:ph type="subTitle" idx="9"/>
          </p:nvPr>
        </p:nvSpPr>
        <p:spPr>
          <a:xfrm>
            <a:off x="1648600" y="2636275"/>
            <a:ext cx="4095900" cy="972000"/>
          </a:xfrm>
          <a:prstGeom prst="rect">
            <a:avLst/>
          </a:prstGeom>
        </p:spPr>
        <p:txBody>
          <a:bodyPr spcFirstLastPara="1" wrap="square" lIns="0" tIns="0" rIns="0" bIns="0" anchor="ctr" anchorCtr="0">
            <a:normAutofit/>
          </a:bodyPr>
          <a:lstStyle>
            <a:lvl1pPr lvl="0">
              <a:spcBef>
                <a:spcPts val="0"/>
              </a:spcBef>
              <a:spcAft>
                <a:spcPts val="0"/>
              </a:spcAft>
              <a:buClr>
                <a:schemeClr val="accent4"/>
              </a:buClr>
              <a:buSzPts val="3600"/>
              <a:buFont typeface="Inter"/>
              <a:buNone/>
              <a:defRPr sz="3600">
                <a:solidFill>
                  <a:schemeClr val="accent4"/>
                </a:solidFill>
              </a:defRPr>
            </a:lvl1pPr>
            <a:lvl2pPr lvl="1">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2pPr>
            <a:lvl3pPr lvl="2">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3pPr>
            <a:lvl4pPr lvl="3">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4pPr>
            <a:lvl5pPr lvl="4">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5pPr>
            <a:lvl6pPr lvl="5">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6pPr>
            <a:lvl7pPr lvl="6">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7pPr>
            <a:lvl8pPr lvl="7">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8pPr>
            <a:lvl9pPr lvl="8">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9pPr>
          </a:lstStyle>
          <a:p>
            <a:endParaRPr/>
          </a:p>
        </p:txBody>
      </p:sp>
      <p:sp>
        <p:nvSpPr>
          <p:cNvPr id="132" name="Google Shape;132;p16"/>
          <p:cNvSpPr txBox="1">
            <a:spLocks noGrp="1"/>
          </p:cNvSpPr>
          <p:nvPr>
            <p:ph type="subTitle" idx="13"/>
          </p:nvPr>
        </p:nvSpPr>
        <p:spPr>
          <a:xfrm>
            <a:off x="1648600" y="1552438"/>
            <a:ext cx="4095900" cy="972000"/>
          </a:xfrm>
          <a:prstGeom prst="rect">
            <a:avLst/>
          </a:prstGeom>
        </p:spPr>
        <p:txBody>
          <a:bodyPr spcFirstLastPara="1" wrap="square" lIns="0" tIns="0" rIns="0" bIns="0" anchor="ctr" anchorCtr="0">
            <a:normAutofit/>
          </a:bodyPr>
          <a:lstStyle>
            <a:lvl1pPr lvl="0">
              <a:spcBef>
                <a:spcPts val="0"/>
              </a:spcBef>
              <a:spcAft>
                <a:spcPts val="0"/>
              </a:spcAft>
              <a:buClr>
                <a:schemeClr val="accent1"/>
              </a:buClr>
              <a:buSzPts val="3600"/>
              <a:buFont typeface="Inter"/>
              <a:buNone/>
              <a:defRPr sz="3600">
                <a:solidFill>
                  <a:schemeClr val="accent1"/>
                </a:solidFill>
              </a:defRPr>
            </a:lvl1pPr>
            <a:lvl2pPr lvl="1">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2pPr>
            <a:lvl3pPr lvl="2">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3pPr>
            <a:lvl4pPr lvl="3">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4pPr>
            <a:lvl5pPr lvl="4">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5pPr>
            <a:lvl6pPr lvl="5">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6pPr>
            <a:lvl7pPr lvl="6">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7pPr>
            <a:lvl8pPr lvl="7">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8pPr>
            <a:lvl9pPr lvl="8">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9pPr>
          </a:lstStyle>
          <a:p>
            <a:endParaRPr/>
          </a:p>
        </p:txBody>
      </p:sp>
      <p:sp>
        <p:nvSpPr>
          <p:cNvPr id="133" name="Google Shape;133;p16"/>
          <p:cNvSpPr txBox="1">
            <a:spLocks noGrp="1"/>
          </p:cNvSpPr>
          <p:nvPr>
            <p:ph type="subTitle" idx="14"/>
          </p:nvPr>
        </p:nvSpPr>
        <p:spPr>
          <a:xfrm>
            <a:off x="1648600" y="3707613"/>
            <a:ext cx="4095900" cy="972000"/>
          </a:xfrm>
          <a:prstGeom prst="rect">
            <a:avLst/>
          </a:prstGeom>
        </p:spPr>
        <p:txBody>
          <a:bodyPr spcFirstLastPara="1" wrap="square" lIns="0" tIns="0" rIns="0" bIns="0" anchor="ctr" anchorCtr="0">
            <a:normAutofit/>
          </a:bodyPr>
          <a:lstStyle>
            <a:lvl1pPr lvl="0">
              <a:spcBef>
                <a:spcPts val="0"/>
              </a:spcBef>
              <a:spcAft>
                <a:spcPts val="0"/>
              </a:spcAft>
              <a:buClr>
                <a:schemeClr val="accent5"/>
              </a:buClr>
              <a:buSzPts val="3600"/>
              <a:buFont typeface="Inter"/>
              <a:buNone/>
              <a:defRPr sz="3600">
                <a:solidFill>
                  <a:schemeClr val="accent5"/>
                </a:solidFill>
              </a:defRPr>
            </a:lvl1pPr>
            <a:lvl2pPr lvl="1">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2pPr>
            <a:lvl3pPr lvl="2">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3pPr>
            <a:lvl4pPr lvl="3">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4pPr>
            <a:lvl5pPr lvl="4">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5pPr>
            <a:lvl6pPr lvl="5">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6pPr>
            <a:lvl7pPr lvl="6">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7pPr>
            <a:lvl8pPr lvl="7">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8pPr>
            <a:lvl9pPr lvl="8">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big ideas - Alt 6">
  <p:cSld name="BLANK_1_1_1_1_1_1_1_1_1_1_1_1_1_2_1_2_1_1">
    <p:bg>
      <p:bgPr>
        <a:solidFill>
          <a:schemeClr val="lt1"/>
        </a:solidFill>
        <a:effectLst/>
      </p:bgPr>
    </p:bg>
    <p:spTree>
      <p:nvGrpSpPr>
        <p:cNvPr id="1" name="Shape 134"/>
        <p:cNvGrpSpPr/>
        <p:nvPr/>
      </p:nvGrpSpPr>
      <p:grpSpPr>
        <a:xfrm>
          <a:off x="0" y="0"/>
          <a:ext cx="0" cy="0"/>
          <a:chOff x="0" y="0"/>
          <a:chExt cx="0" cy="0"/>
        </a:xfrm>
      </p:grpSpPr>
      <p:sp>
        <p:nvSpPr>
          <p:cNvPr id="135" name="Google Shape;135;p17"/>
          <p:cNvSpPr txBox="1">
            <a:spLocks noGrp="1"/>
          </p:cNvSpPr>
          <p:nvPr>
            <p:ph type="subTitle" idx="1"/>
          </p:nvPr>
        </p:nvSpPr>
        <p:spPr>
          <a:xfrm>
            <a:off x="3185700" y="37169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36" name="Google Shape;136;p17"/>
          <p:cNvSpPr txBox="1">
            <a:spLocks noGrp="1"/>
          </p:cNvSpPr>
          <p:nvPr>
            <p:ph type="subTitle" idx="2"/>
          </p:nvPr>
        </p:nvSpPr>
        <p:spPr>
          <a:xfrm>
            <a:off x="1736388" y="26362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37" name="Google Shape;137;p17"/>
          <p:cNvSpPr txBox="1">
            <a:spLocks noGrp="1"/>
          </p:cNvSpPr>
          <p:nvPr>
            <p:ph type="subTitle" idx="3"/>
          </p:nvPr>
        </p:nvSpPr>
        <p:spPr>
          <a:xfrm>
            <a:off x="288625" y="15555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38" name="Google Shape;138;p17"/>
          <p:cNvSpPr txBox="1">
            <a:spLocks noGrp="1"/>
          </p:cNvSpPr>
          <p:nvPr>
            <p:ph type="body" idx="4"/>
          </p:nvPr>
        </p:nvSpPr>
        <p:spPr>
          <a:xfrm>
            <a:off x="3187500" y="2635425"/>
            <a:ext cx="4227000" cy="9720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Font typeface="Inter"/>
              <a:buChar char="●"/>
              <a:defRPr>
                <a:solidFill>
                  <a:schemeClr val="dk1"/>
                </a:solidFill>
              </a:defRPr>
            </a:lvl1pPr>
            <a:lvl2pPr marL="914400" lvl="1" indent="-304800">
              <a:lnSpc>
                <a:spcPct val="100000"/>
              </a:lnSpc>
              <a:spcBef>
                <a:spcPts val="0"/>
              </a:spcBef>
              <a:spcAft>
                <a:spcPts val="0"/>
              </a:spcAft>
              <a:buClr>
                <a:schemeClr val="dk1"/>
              </a:buClr>
              <a:buSzPts val="1200"/>
              <a:buFont typeface="Inter"/>
              <a:buChar char="○"/>
              <a:defRPr>
                <a:solidFill>
                  <a:schemeClr val="dk1"/>
                </a:solidFill>
              </a:defRPr>
            </a:lvl2pPr>
            <a:lvl3pPr marL="1371600" lvl="2" indent="-304800">
              <a:lnSpc>
                <a:spcPct val="100000"/>
              </a:lnSpc>
              <a:spcBef>
                <a:spcPts val="0"/>
              </a:spcBef>
              <a:spcAft>
                <a:spcPts val="0"/>
              </a:spcAft>
              <a:buClr>
                <a:schemeClr val="dk1"/>
              </a:buClr>
              <a:buSzPts val="1200"/>
              <a:buFont typeface="Inter"/>
              <a:buChar char="■"/>
              <a:defRPr>
                <a:solidFill>
                  <a:schemeClr val="dk1"/>
                </a:solidFill>
              </a:defRPr>
            </a:lvl3pPr>
            <a:lvl4pPr marL="1828800" lvl="3" indent="-304800">
              <a:lnSpc>
                <a:spcPct val="100000"/>
              </a:lnSpc>
              <a:spcBef>
                <a:spcPts val="0"/>
              </a:spcBef>
              <a:spcAft>
                <a:spcPts val="0"/>
              </a:spcAft>
              <a:buClr>
                <a:schemeClr val="dk1"/>
              </a:buClr>
              <a:buSzPts val="1200"/>
              <a:buFont typeface="Inter"/>
              <a:buChar char="●"/>
              <a:defRPr>
                <a:solidFill>
                  <a:schemeClr val="dk1"/>
                </a:solidFill>
              </a:defRPr>
            </a:lvl4pPr>
            <a:lvl5pPr marL="2286000" lvl="4" indent="-304800">
              <a:lnSpc>
                <a:spcPct val="100000"/>
              </a:lnSpc>
              <a:spcBef>
                <a:spcPts val="0"/>
              </a:spcBef>
              <a:spcAft>
                <a:spcPts val="0"/>
              </a:spcAft>
              <a:buClr>
                <a:schemeClr val="dk1"/>
              </a:buClr>
              <a:buSzPts val="1200"/>
              <a:buFont typeface="Inter"/>
              <a:buChar char="○"/>
              <a:defRPr>
                <a:solidFill>
                  <a:schemeClr val="dk1"/>
                </a:solidFill>
              </a:defRPr>
            </a:lvl5pPr>
            <a:lvl6pPr marL="2743200" lvl="5" indent="-304800">
              <a:lnSpc>
                <a:spcPct val="100000"/>
              </a:lnSpc>
              <a:spcBef>
                <a:spcPts val="0"/>
              </a:spcBef>
              <a:spcAft>
                <a:spcPts val="0"/>
              </a:spcAft>
              <a:buClr>
                <a:schemeClr val="dk1"/>
              </a:buClr>
              <a:buSzPts val="1200"/>
              <a:buFont typeface="Inter"/>
              <a:buChar char="■"/>
              <a:defRPr>
                <a:solidFill>
                  <a:schemeClr val="dk1"/>
                </a:solidFill>
              </a:defRPr>
            </a:lvl6pPr>
            <a:lvl7pPr marL="3200400" lvl="6" indent="-304800">
              <a:lnSpc>
                <a:spcPct val="100000"/>
              </a:lnSpc>
              <a:spcBef>
                <a:spcPts val="0"/>
              </a:spcBef>
              <a:spcAft>
                <a:spcPts val="0"/>
              </a:spcAft>
              <a:buClr>
                <a:schemeClr val="dk1"/>
              </a:buClr>
              <a:buSzPts val="1200"/>
              <a:buFont typeface="Inter"/>
              <a:buChar char="●"/>
              <a:defRPr>
                <a:solidFill>
                  <a:schemeClr val="dk1"/>
                </a:solidFill>
              </a:defRPr>
            </a:lvl7pPr>
            <a:lvl8pPr marL="3657600" lvl="7" indent="-304800">
              <a:lnSpc>
                <a:spcPct val="100000"/>
              </a:lnSpc>
              <a:spcBef>
                <a:spcPts val="0"/>
              </a:spcBef>
              <a:spcAft>
                <a:spcPts val="0"/>
              </a:spcAft>
              <a:buClr>
                <a:schemeClr val="dk1"/>
              </a:buClr>
              <a:buSzPts val="1200"/>
              <a:buFont typeface="Inter"/>
              <a:buChar char="○"/>
              <a:defRPr>
                <a:solidFill>
                  <a:schemeClr val="dk1"/>
                </a:solidFill>
              </a:defRPr>
            </a:lvl8pPr>
            <a:lvl9pPr marL="4114800" lvl="8" indent="-304800">
              <a:lnSpc>
                <a:spcPct val="100000"/>
              </a:lnSpc>
              <a:spcBef>
                <a:spcPts val="0"/>
              </a:spcBef>
              <a:spcAft>
                <a:spcPts val="0"/>
              </a:spcAft>
              <a:buClr>
                <a:schemeClr val="dk1"/>
              </a:buClr>
              <a:buSzPts val="1200"/>
              <a:buFont typeface="Inter"/>
              <a:buChar char="■"/>
              <a:defRPr>
                <a:solidFill>
                  <a:schemeClr val="dk1"/>
                </a:solidFill>
              </a:defRPr>
            </a:lvl9pPr>
          </a:lstStyle>
          <a:p>
            <a:endParaRPr/>
          </a:p>
        </p:txBody>
      </p:sp>
      <p:sp>
        <p:nvSpPr>
          <p:cNvPr id="139" name="Google Shape;139;p17"/>
          <p:cNvSpPr txBox="1">
            <a:spLocks noGrp="1"/>
          </p:cNvSpPr>
          <p:nvPr>
            <p:ph type="body" idx="5"/>
          </p:nvPr>
        </p:nvSpPr>
        <p:spPr>
          <a:xfrm>
            <a:off x="4629750" y="3706771"/>
            <a:ext cx="4227000" cy="972000"/>
          </a:xfrm>
          <a:prstGeom prst="rect">
            <a:avLst/>
          </a:prstGeom>
        </p:spPr>
        <p:txBody>
          <a:bodyPr spcFirstLastPara="1" wrap="square" lIns="0" tIns="0" rIns="0" bIns="0" anchor="ctr" anchorCtr="0">
            <a:noAutofit/>
          </a:bodyPr>
          <a:lstStyle>
            <a:lvl1pPr marL="457200" lvl="0" indent="-304800">
              <a:spcBef>
                <a:spcPts val="0"/>
              </a:spcBef>
              <a:spcAft>
                <a:spcPts val="0"/>
              </a:spcAft>
              <a:buClr>
                <a:schemeClr val="dk1"/>
              </a:buClr>
              <a:buSzPts val="1200"/>
              <a:buFont typeface="Inter"/>
              <a:buChar char="●"/>
              <a:defRPr>
                <a:solidFill>
                  <a:schemeClr val="dk1"/>
                </a:solidFill>
              </a:defRPr>
            </a:lvl1pPr>
            <a:lvl2pPr marL="914400" lvl="1" indent="-304800">
              <a:spcBef>
                <a:spcPts val="0"/>
              </a:spcBef>
              <a:spcAft>
                <a:spcPts val="0"/>
              </a:spcAft>
              <a:buClr>
                <a:schemeClr val="dk1"/>
              </a:buClr>
              <a:buSzPts val="1200"/>
              <a:buFont typeface="Inter"/>
              <a:buChar char="○"/>
              <a:defRPr>
                <a:solidFill>
                  <a:schemeClr val="dk1"/>
                </a:solidFill>
              </a:defRPr>
            </a:lvl2pPr>
            <a:lvl3pPr marL="1371600" lvl="2" indent="-304800">
              <a:spcBef>
                <a:spcPts val="0"/>
              </a:spcBef>
              <a:spcAft>
                <a:spcPts val="0"/>
              </a:spcAft>
              <a:buClr>
                <a:schemeClr val="dk1"/>
              </a:buClr>
              <a:buSzPts val="1200"/>
              <a:buFont typeface="Inter"/>
              <a:buChar char="■"/>
              <a:defRPr>
                <a:solidFill>
                  <a:schemeClr val="dk1"/>
                </a:solidFill>
              </a:defRPr>
            </a:lvl3pPr>
            <a:lvl4pPr marL="1828800" lvl="3" indent="-304800">
              <a:spcBef>
                <a:spcPts val="0"/>
              </a:spcBef>
              <a:spcAft>
                <a:spcPts val="0"/>
              </a:spcAft>
              <a:buClr>
                <a:schemeClr val="dk1"/>
              </a:buClr>
              <a:buSzPts val="1200"/>
              <a:buFont typeface="Inter"/>
              <a:buChar char="●"/>
              <a:defRPr>
                <a:solidFill>
                  <a:schemeClr val="dk1"/>
                </a:solidFill>
              </a:defRPr>
            </a:lvl4pPr>
            <a:lvl5pPr marL="2286000" lvl="4" indent="-304800">
              <a:spcBef>
                <a:spcPts val="0"/>
              </a:spcBef>
              <a:spcAft>
                <a:spcPts val="0"/>
              </a:spcAft>
              <a:buClr>
                <a:schemeClr val="dk1"/>
              </a:buClr>
              <a:buSzPts val="1200"/>
              <a:buFont typeface="Inter"/>
              <a:buChar char="○"/>
              <a:defRPr>
                <a:solidFill>
                  <a:schemeClr val="dk1"/>
                </a:solidFill>
              </a:defRPr>
            </a:lvl5pPr>
            <a:lvl6pPr marL="2743200" lvl="5" indent="-304800">
              <a:spcBef>
                <a:spcPts val="0"/>
              </a:spcBef>
              <a:spcAft>
                <a:spcPts val="0"/>
              </a:spcAft>
              <a:buClr>
                <a:schemeClr val="dk1"/>
              </a:buClr>
              <a:buSzPts val="1200"/>
              <a:buFont typeface="Inter"/>
              <a:buChar char="■"/>
              <a:defRPr>
                <a:solidFill>
                  <a:schemeClr val="dk1"/>
                </a:solidFill>
              </a:defRPr>
            </a:lvl6pPr>
            <a:lvl7pPr marL="3200400" lvl="6" indent="-304800">
              <a:spcBef>
                <a:spcPts val="0"/>
              </a:spcBef>
              <a:spcAft>
                <a:spcPts val="0"/>
              </a:spcAft>
              <a:buClr>
                <a:schemeClr val="dk1"/>
              </a:buClr>
              <a:buSzPts val="1200"/>
              <a:buFont typeface="Inter"/>
              <a:buChar char="●"/>
              <a:defRPr>
                <a:solidFill>
                  <a:schemeClr val="dk1"/>
                </a:solidFill>
              </a:defRPr>
            </a:lvl7pPr>
            <a:lvl8pPr marL="3657600" lvl="7" indent="-304800">
              <a:spcBef>
                <a:spcPts val="0"/>
              </a:spcBef>
              <a:spcAft>
                <a:spcPts val="0"/>
              </a:spcAft>
              <a:buClr>
                <a:schemeClr val="dk1"/>
              </a:buClr>
              <a:buSzPts val="1200"/>
              <a:buFont typeface="Inter"/>
              <a:buChar char="○"/>
              <a:defRPr>
                <a:solidFill>
                  <a:schemeClr val="dk1"/>
                </a:solidFill>
              </a:defRPr>
            </a:lvl8pPr>
            <a:lvl9pPr marL="4114800" lvl="8" indent="-304800">
              <a:spcBef>
                <a:spcPts val="0"/>
              </a:spcBef>
              <a:spcAft>
                <a:spcPts val="0"/>
              </a:spcAft>
              <a:buClr>
                <a:schemeClr val="dk1"/>
              </a:buClr>
              <a:buSzPts val="1200"/>
              <a:buFont typeface="Inter"/>
              <a:buChar char="■"/>
              <a:defRPr>
                <a:solidFill>
                  <a:schemeClr val="dk1"/>
                </a:solidFill>
              </a:defRPr>
            </a:lvl9pPr>
          </a:lstStyle>
          <a:p>
            <a:endParaRPr/>
          </a:p>
        </p:txBody>
      </p:sp>
      <p:sp>
        <p:nvSpPr>
          <p:cNvPr id="140" name="Google Shape;140;p17"/>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41" name="Google Shape;141;p17"/>
          <p:cNvSpPr txBox="1">
            <a:spLocks noGrp="1"/>
          </p:cNvSpPr>
          <p:nvPr>
            <p:ph type="title"/>
          </p:nvPr>
        </p:nvSpPr>
        <p:spPr>
          <a:xfrm>
            <a:off x="283850" y="285900"/>
            <a:ext cx="56742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42" name="Google Shape;142;p17"/>
          <p:cNvSpPr txBox="1">
            <a:spLocks noGrp="1"/>
          </p:cNvSpPr>
          <p:nvPr>
            <p:ph type="body" idx="6"/>
          </p:nvPr>
        </p:nvSpPr>
        <p:spPr>
          <a:xfrm>
            <a:off x="1736400" y="1553875"/>
            <a:ext cx="4227000" cy="972000"/>
          </a:xfrm>
          <a:prstGeom prst="rect">
            <a:avLst/>
          </a:prstGeom>
        </p:spPr>
        <p:txBody>
          <a:bodyPr spcFirstLastPara="1" wrap="square" lIns="0" tIns="0" rIns="0" bIns="0" anchor="t" anchorCtr="0">
            <a:noAutofit/>
          </a:bodyPr>
          <a:lstStyle>
            <a:lvl1pPr marL="457200" lvl="0" indent="-304800">
              <a:spcBef>
                <a:spcPts val="0"/>
              </a:spcBef>
              <a:spcAft>
                <a:spcPts val="0"/>
              </a:spcAft>
              <a:buClr>
                <a:schemeClr val="dk1"/>
              </a:buClr>
              <a:buSzPts val="1200"/>
              <a:buFont typeface="Inter"/>
              <a:buChar char="●"/>
              <a:defRPr>
                <a:solidFill>
                  <a:schemeClr val="dk1"/>
                </a:solidFill>
              </a:defRPr>
            </a:lvl1pPr>
            <a:lvl2pPr marL="914400" lvl="1" indent="-304800">
              <a:spcBef>
                <a:spcPts val="0"/>
              </a:spcBef>
              <a:spcAft>
                <a:spcPts val="0"/>
              </a:spcAft>
              <a:buClr>
                <a:schemeClr val="dk1"/>
              </a:buClr>
              <a:buSzPts val="1200"/>
              <a:buFont typeface="Inter"/>
              <a:buChar char="○"/>
              <a:defRPr>
                <a:solidFill>
                  <a:schemeClr val="dk1"/>
                </a:solidFill>
              </a:defRPr>
            </a:lvl2pPr>
            <a:lvl3pPr marL="1371600" lvl="2" indent="-304800">
              <a:spcBef>
                <a:spcPts val="0"/>
              </a:spcBef>
              <a:spcAft>
                <a:spcPts val="0"/>
              </a:spcAft>
              <a:buClr>
                <a:schemeClr val="dk1"/>
              </a:buClr>
              <a:buSzPts val="1200"/>
              <a:buFont typeface="Inter"/>
              <a:buChar char="■"/>
              <a:defRPr>
                <a:solidFill>
                  <a:schemeClr val="dk1"/>
                </a:solidFill>
              </a:defRPr>
            </a:lvl3pPr>
            <a:lvl4pPr marL="1828800" lvl="3" indent="-304800">
              <a:spcBef>
                <a:spcPts val="0"/>
              </a:spcBef>
              <a:spcAft>
                <a:spcPts val="0"/>
              </a:spcAft>
              <a:buClr>
                <a:schemeClr val="dk1"/>
              </a:buClr>
              <a:buSzPts val="1200"/>
              <a:buFont typeface="Inter"/>
              <a:buChar char="●"/>
              <a:defRPr>
                <a:solidFill>
                  <a:schemeClr val="dk1"/>
                </a:solidFill>
              </a:defRPr>
            </a:lvl4pPr>
            <a:lvl5pPr marL="2286000" lvl="4" indent="-304800">
              <a:spcBef>
                <a:spcPts val="0"/>
              </a:spcBef>
              <a:spcAft>
                <a:spcPts val="0"/>
              </a:spcAft>
              <a:buClr>
                <a:schemeClr val="dk1"/>
              </a:buClr>
              <a:buSzPts val="1200"/>
              <a:buFont typeface="Inter"/>
              <a:buChar char="○"/>
              <a:defRPr>
                <a:solidFill>
                  <a:schemeClr val="dk1"/>
                </a:solidFill>
              </a:defRPr>
            </a:lvl5pPr>
            <a:lvl6pPr marL="2743200" lvl="5" indent="-304800">
              <a:spcBef>
                <a:spcPts val="0"/>
              </a:spcBef>
              <a:spcAft>
                <a:spcPts val="0"/>
              </a:spcAft>
              <a:buClr>
                <a:schemeClr val="dk1"/>
              </a:buClr>
              <a:buSzPts val="1200"/>
              <a:buFont typeface="Inter"/>
              <a:buChar char="■"/>
              <a:defRPr>
                <a:solidFill>
                  <a:schemeClr val="dk1"/>
                </a:solidFill>
              </a:defRPr>
            </a:lvl6pPr>
            <a:lvl7pPr marL="3200400" lvl="6" indent="-304800">
              <a:spcBef>
                <a:spcPts val="0"/>
              </a:spcBef>
              <a:spcAft>
                <a:spcPts val="0"/>
              </a:spcAft>
              <a:buClr>
                <a:schemeClr val="dk1"/>
              </a:buClr>
              <a:buSzPts val="1200"/>
              <a:buFont typeface="Inter"/>
              <a:buChar char="●"/>
              <a:defRPr>
                <a:solidFill>
                  <a:schemeClr val="dk1"/>
                </a:solidFill>
              </a:defRPr>
            </a:lvl7pPr>
            <a:lvl8pPr marL="3657600" lvl="7" indent="-304800">
              <a:spcBef>
                <a:spcPts val="0"/>
              </a:spcBef>
              <a:spcAft>
                <a:spcPts val="0"/>
              </a:spcAft>
              <a:buClr>
                <a:schemeClr val="dk1"/>
              </a:buClr>
              <a:buSzPts val="1200"/>
              <a:buFont typeface="Inter"/>
              <a:buChar char="○"/>
              <a:defRPr>
                <a:solidFill>
                  <a:schemeClr val="dk1"/>
                </a:solidFill>
              </a:defRPr>
            </a:lvl8pPr>
            <a:lvl9pPr marL="4114800" lvl="8" indent="-304800">
              <a:spcBef>
                <a:spcPts val="0"/>
              </a:spcBef>
              <a:spcAft>
                <a:spcPts val="0"/>
              </a:spcAft>
              <a:buClr>
                <a:schemeClr val="dk1"/>
              </a:buClr>
              <a:buSzPts val="1200"/>
              <a:buFont typeface="Inter"/>
              <a:buChar char="■"/>
              <a:defRPr>
                <a:solidFill>
                  <a:schemeClr val="dk1"/>
                </a:solidFill>
              </a:defRPr>
            </a:lvl9pPr>
          </a:lstStyle>
          <a:p>
            <a:endParaRPr/>
          </a:p>
        </p:txBody>
      </p:sp>
      <p:sp>
        <p:nvSpPr>
          <p:cNvPr id="143" name="Google Shape;143;p17"/>
          <p:cNvSpPr txBox="1">
            <a:spLocks noGrp="1"/>
          </p:cNvSpPr>
          <p:nvPr>
            <p:ph type="title" idx="7"/>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4" name="Google Shape;144;p17"/>
          <p:cNvSpPr txBox="1">
            <a:spLocks noGrp="1"/>
          </p:cNvSpPr>
          <p:nvPr>
            <p:ph type="title" idx="8"/>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big ideas - Alt 8">
  <p:cSld name="BLANK_1_1_1_1_1_1_1_1_1_1_1_1_1_2_1_1_1">
    <p:spTree>
      <p:nvGrpSpPr>
        <p:cNvPr id="1" name="Shape 145"/>
        <p:cNvGrpSpPr/>
        <p:nvPr/>
      </p:nvGrpSpPr>
      <p:grpSpPr>
        <a:xfrm>
          <a:off x="0" y="0"/>
          <a:ext cx="0" cy="0"/>
          <a:chOff x="0" y="0"/>
          <a:chExt cx="0" cy="0"/>
        </a:xfrm>
      </p:grpSpPr>
      <p:sp>
        <p:nvSpPr>
          <p:cNvPr id="146" name="Google Shape;146;p18"/>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18"/>
          <p:cNvSpPr txBox="1">
            <a:spLocks noGrp="1"/>
          </p:cNvSpPr>
          <p:nvPr>
            <p:ph type="title"/>
          </p:nvPr>
        </p:nvSpPr>
        <p:spPr>
          <a:xfrm>
            <a:off x="283850" y="285900"/>
            <a:ext cx="5674200" cy="22353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a:endParaRPr/>
          </a:p>
        </p:txBody>
      </p:sp>
      <p:sp>
        <p:nvSpPr>
          <p:cNvPr id="148" name="Google Shape;148;p18"/>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8"/>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2456850" y="3716975"/>
            <a:ext cx="2055000" cy="728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51" name="Google Shape;151;p18"/>
          <p:cNvSpPr txBox="1">
            <a:spLocks noGrp="1"/>
          </p:cNvSpPr>
          <p:nvPr>
            <p:ph type="body" idx="4"/>
          </p:nvPr>
        </p:nvSpPr>
        <p:spPr>
          <a:xfrm>
            <a:off x="4629750" y="3716975"/>
            <a:ext cx="2055000" cy="728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52" name="Google Shape;152;p18"/>
          <p:cNvSpPr txBox="1">
            <a:spLocks noGrp="1"/>
          </p:cNvSpPr>
          <p:nvPr>
            <p:ph type="body" idx="5"/>
          </p:nvPr>
        </p:nvSpPr>
        <p:spPr>
          <a:xfrm>
            <a:off x="6802050" y="3716975"/>
            <a:ext cx="2054700" cy="728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big ideas - Alt 9">
  <p:cSld name="BLANK_1_1_1_1_1_1_1_1_1_1_1_1_1_2_1_1_2">
    <p:spTree>
      <p:nvGrpSpPr>
        <p:cNvPr id="1" name="Shape 153"/>
        <p:cNvGrpSpPr/>
        <p:nvPr/>
      </p:nvGrpSpPr>
      <p:grpSpPr>
        <a:xfrm>
          <a:off x="0" y="0"/>
          <a:ext cx="0" cy="0"/>
          <a:chOff x="0" y="0"/>
          <a:chExt cx="0" cy="0"/>
        </a:xfrm>
      </p:grpSpPr>
      <p:sp>
        <p:nvSpPr>
          <p:cNvPr id="154" name="Google Shape;154;p19"/>
          <p:cNvSpPr txBox="1">
            <a:spLocks noGrp="1"/>
          </p:cNvSpPr>
          <p:nvPr>
            <p:ph type="body" idx="1"/>
          </p:nvPr>
        </p:nvSpPr>
        <p:spPr>
          <a:xfrm>
            <a:off x="6091950" y="1553875"/>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55" name="Google Shape;155;p19"/>
          <p:cNvSpPr txBox="1">
            <a:spLocks noGrp="1"/>
          </p:cNvSpPr>
          <p:nvPr>
            <p:ph type="body" idx="2"/>
          </p:nvPr>
        </p:nvSpPr>
        <p:spPr>
          <a:xfrm>
            <a:off x="6091950" y="2635425"/>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56" name="Google Shape;156;p19"/>
          <p:cNvSpPr txBox="1">
            <a:spLocks noGrp="1"/>
          </p:cNvSpPr>
          <p:nvPr>
            <p:ph type="body" idx="3"/>
          </p:nvPr>
        </p:nvSpPr>
        <p:spPr>
          <a:xfrm>
            <a:off x="6091950" y="3706763"/>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57" name="Google Shape;157;p19"/>
          <p:cNvSpPr txBox="1">
            <a:spLocks noGrp="1"/>
          </p:cNvSpPr>
          <p:nvPr>
            <p:ph type="title"/>
          </p:nvPr>
        </p:nvSpPr>
        <p:spPr>
          <a:xfrm>
            <a:off x="283850" y="285900"/>
            <a:ext cx="42276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1800"/>
            </a:lvl1pPr>
            <a:lvl2pPr lvl="1">
              <a:lnSpc>
                <a:spcPct val="85000"/>
              </a:lnSpc>
              <a:spcBef>
                <a:spcPts val="0"/>
              </a:spcBef>
              <a:spcAft>
                <a:spcPts val="0"/>
              </a:spcAft>
              <a:buNone/>
              <a:defRPr sz="1800"/>
            </a:lvl2pPr>
            <a:lvl3pPr lvl="2">
              <a:lnSpc>
                <a:spcPct val="85000"/>
              </a:lnSpc>
              <a:spcBef>
                <a:spcPts val="0"/>
              </a:spcBef>
              <a:spcAft>
                <a:spcPts val="0"/>
              </a:spcAft>
              <a:buNone/>
              <a:defRPr sz="1800"/>
            </a:lvl3pPr>
            <a:lvl4pPr lvl="3">
              <a:lnSpc>
                <a:spcPct val="85000"/>
              </a:lnSpc>
              <a:spcBef>
                <a:spcPts val="0"/>
              </a:spcBef>
              <a:spcAft>
                <a:spcPts val="0"/>
              </a:spcAft>
              <a:buNone/>
              <a:defRPr sz="1800"/>
            </a:lvl4pPr>
            <a:lvl5pPr lvl="4">
              <a:lnSpc>
                <a:spcPct val="85000"/>
              </a:lnSpc>
              <a:spcBef>
                <a:spcPts val="0"/>
              </a:spcBef>
              <a:spcAft>
                <a:spcPts val="0"/>
              </a:spcAft>
              <a:buNone/>
              <a:defRPr sz="1800"/>
            </a:lvl5pPr>
            <a:lvl6pPr lvl="5">
              <a:lnSpc>
                <a:spcPct val="85000"/>
              </a:lnSpc>
              <a:spcBef>
                <a:spcPts val="0"/>
              </a:spcBef>
              <a:spcAft>
                <a:spcPts val="0"/>
              </a:spcAft>
              <a:buNone/>
              <a:defRPr sz="1800"/>
            </a:lvl6pPr>
            <a:lvl7pPr lvl="6">
              <a:lnSpc>
                <a:spcPct val="85000"/>
              </a:lnSpc>
              <a:spcBef>
                <a:spcPts val="0"/>
              </a:spcBef>
              <a:spcAft>
                <a:spcPts val="0"/>
              </a:spcAft>
              <a:buNone/>
              <a:defRPr sz="1800"/>
            </a:lvl7pPr>
            <a:lvl8pPr lvl="7">
              <a:lnSpc>
                <a:spcPct val="85000"/>
              </a:lnSpc>
              <a:spcBef>
                <a:spcPts val="0"/>
              </a:spcBef>
              <a:spcAft>
                <a:spcPts val="0"/>
              </a:spcAft>
              <a:buNone/>
              <a:defRPr sz="1800"/>
            </a:lvl8pPr>
            <a:lvl9pPr lvl="8">
              <a:lnSpc>
                <a:spcPct val="85000"/>
              </a:lnSpc>
              <a:spcBef>
                <a:spcPts val="0"/>
              </a:spcBef>
              <a:spcAft>
                <a:spcPts val="0"/>
              </a:spcAft>
              <a:buNone/>
              <a:defRPr sz="1800"/>
            </a:lvl9pPr>
          </a:lstStyle>
          <a:p>
            <a:endParaRPr/>
          </a:p>
        </p:txBody>
      </p:sp>
      <p:sp>
        <p:nvSpPr>
          <p:cNvPr id="158" name="Google Shape;158;p19"/>
          <p:cNvSpPr txBox="1">
            <a:spLocks noGrp="1"/>
          </p:cNvSpPr>
          <p:nvPr>
            <p:ph type="title" idx="4"/>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9"/>
          <p:cNvSpPr txBox="1">
            <a:spLocks noGrp="1"/>
          </p:cNvSpPr>
          <p:nvPr>
            <p:ph type="title" idx="5"/>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9"/>
          <p:cNvSpPr txBox="1">
            <a:spLocks noGrp="1"/>
          </p:cNvSpPr>
          <p:nvPr>
            <p:ph type="subTitle" idx="6"/>
          </p:nvPr>
        </p:nvSpPr>
        <p:spPr>
          <a:xfrm>
            <a:off x="288625" y="1555575"/>
            <a:ext cx="4509600" cy="9720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a:endParaRPr/>
          </a:p>
        </p:txBody>
      </p:sp>
      <p:sp>
        <p:nvSpPr>
          <p:cNvPr id="161" name="Google Shape;161;p19"/>
          <p:cNvSpPr txBox="1">
            <a:spLocks noGrp="1"/>
          </p:cNvSpPr>
          <p:nvPr>
            <p:ph type="subTitle" idx="7"/>
          </p:nvPr>
        </p:nvSpPr>
        <p:spPr>
          <a:xfrm>
            <a:off x="288625" y="2636275"/>
            <a:ext cx="4509600" cy="9720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a:endParaRPr/>
          </a:p>
        </p:txBody>
      </p:sp>
      <p:sp>
        <p:nvSpPr>
          <p:cNvPr id="162" name="Google Shape;162;p19"/>
          <p:cNvSpPr txBox="1">
            <a:spLocks noGrp="1"/>
          </p:cNvSpPr>
          <p:nvPr>
            <p:ph type="subTitle" idx="8"/>
          </p:nvPr>
        </p:nvSpPr>
        <p:spPr>
          <a:xfrm>
            <a:off x="288625" y="3716975"/>
            <a:ext cx="4509600" cy="9720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a:endParaRPr/>
          </a:p>
        </p:txBody>
      </p:sp>
      <p:sp>
        <p:nvSpPr>
          <p:cNvPr id="163" name="Google Shape;163;p19"/>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big ideas - Alt 10">
  <p:cSld name="BLANK_1_1_1_1_1_1_1_1_1_1_1_1_1_2_1_3">
    <p:bg>
      <p:bgPr>
        <a:solidFill>
          <a:schemeClr val="accent3"/>
        </a:solidFill>
        <a:effectLst/>
      </p:bgPr>
    </p:bg>
    <p:spTree>
      <p:nvGrpSpPr>
        <p:cNvPr id="1" name="Shape 164"/>
        <p:cNvGrpSpPr/>
        <p:nvPr/>
      </p:nvGrpSpPr>
      <p:grpSpPr>
        <a:xfrm>
          <a:off x="0" y="0"/>
          <a:ext cx="0" cy="0"/>
          <a:chOff x="0" y="0"/>
          <a:chExt cx="0" cy="0"/>
        </a:xfrm>
      </p:grpSpPr>
      <p:sp>
        <p:nvSpPr>
          <p:cNvPr id="165" name="Google Shape;165;p20"/>
          <p:cNvSpPr txBox="1">
            <a:spLocks noGrp="1"/>
          </p:cNvSpPr>
          <p:nvPr>
            <p:ph type="subTitle" idx="1"/>
          </p:nvPr>
        </p:nvSpPr>
        <p:spPr>
          <a:xfrm>
            <a:off x="4629000" y="285900"/>
            <a:ext cx="4228200" cy="357600"/>
          </a:xfrm>
          <a:prstGeom prst="rect">
            <a:avLst/>
          </a:prstGeom>
        </p:spPr>
        <p:txBody>
          <a:bodyPr spcFirstLastPara="1" wrap="square" lIns="182875" tIns="182875" rIns="0" bIns="0" anchor="t" anchorCtr="0">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a:endParaRPr/>
          </a:p>
        </p:txBody>
      </p:sp>
      <p:sp>
        <p:nvSpPr>
          <p:cNvPr id="166" name="Google Shape;166;p20"/>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p20"/>
          <p:cNvSpPr txBox="1">
            <a:spLocks noGrp="1"/>
          </p:cNvSpPr>
          <p:nvPr>
            <p:ph type="title"/>
          </p:nvPr>
        </p:nvSpPr>
        <p:spPr>
          <a:xfrm>
            <a:off x="283850" y="285900"/>
            <a:ext cx="27648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68" name="Google Shape;168;p20"/>
          <p:cNvSpPr txBox="1">
            <a:spLocks noGrp="1"/>
          </p:cNvSpPr>
          <p:nvPr>
            <p:ph type="body" idx="2"/>
          </p:nvPr>
        </p:nvSpPr>
        <p:spPr>
          <a:xfrm>
            <a:off x="4629450" y="786100"/>
            <a:ext cx="2172600" cy="8043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69" name="Google Shape;169;p20"/>
          <p:cNvSpPr txBox="1">
            <a:spLocks noGrp="1"/>
          </p:cNvSpPr>
          <p:nvPr>
            <p:ph type="title" idx="3"/>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0" name="Google Shape;170;p20"/>
          <p:cNvSpPr txBox="1">
            <a:spLocks noGrp="1"/>
          </p:cNvSpPr>
          <p:nvPr>
            <p:ph type="title" idx="4"/>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1" name="Google Shape;171;p20"/>
          <p:cNvSpPr txBox="1">
            <a:spLocks noGrp="1"/>
          </p:cNvSpPr>
          <p:nvPr>
            <p:ph type="subTitle" idx="5"/>
          </p:nvPr>
        </p:nvSpPr>
        <p:spPr>
          <a:xfrm>
            <a:off x="4629000" y="1751850"/>
            <a:ext cx="4228200" cy="357600"/>
          </a:xfrm>
          <a:prstGeom prst="rect">
            <a:avLst/>
          </a:prstGeom>
        </p:spPr>
        <p:txBody>
          <a:bodyPr spcFirstLastPara="1" wrap="square" lIns="182875" tIns="182875" rIns="0" bIns="0" anchor="t" anchorCtr="0">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a:endParaRPr/>
          </a:p>
        </p:txBody>
      </p:sp>
      <p:sp>
        <p:nvSpPr>
          <p:cNvPr id="172" name="Google Shape;172;p20"/>
          <p:cNvSpPr txBox="1">
            <a:spLocks noGrp="1"/>
          </p:cNvSpPr>
          <p:nvPr>
            <p:ph type="body" idx="6"/>
          </p:nvPr>
        </p:nvSpPr>
        <p:spPr>
          <a:xfrm>
            <a:off x="4629450" y="2252055"/>
            <a:ext cx="2172600" cy="8043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73" name="Google Shape;173;p20"/>
          <p:cNvSpPr txBox="1">
            <a:spLocks noGrp="1"/>
          </p:cNvSpPr>
          <p:nvPr>
            <p:ph type="subTitle" idx="7"/>
          </p:nvPr>
        </p:nvSpPr>
        <p:spPr>
          <a:xfrm>
            <a:off x="4629000" y="3217788"/>
            <a:ext cx="4228200" cy="357600"/>
          </a:xfrm>
          <a:prstGeom prst="rect">
            <a:avLst/>
          </a:prstGeom>
        </p:spPr>
        <p:txBody>
          <a:bodyPr spcFirstLastPara="1" wrap="square" lIns="182875" tIns="182875" rIns="0" bIns="0" anchor="t" anchorCtr="0">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a:endParaRPr/>
          </a:p>
        </p:txBody>
      </p:sp>
      <p:sp>
        <p:nvSpPr>
          <p:cNvPr id="174" name="Google Shape;174;p20"/>
          <p:cNvSpPr txBox="1">
            <a:spLocks noGrp="1"/>
          </p:cNvSpPr>
          <p:nvPr>
            <p:ph type="body" idx="8"/>
          </p:nvPr>
        </p:nvSpPr>
        <p:spPr>
          <a:xfrm>
            <a:off x="4629450" y="3717997"/>
            <a:ext cx="2172600" cy="8043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75" name="Google Shape;175;p20"/>
          <p:cNvSpPr txBox="1">
            <a:spLocks noGrp="1"/>
          </p:cNvSpPr>
          <p:nvPr>
            <p:ph type="body" idx="9"/>
          </p:nvPr>
        </p:nvSpPr>
        <p:spPr>
          <a:xfrm>
            <a:off x="284850" y="3717988"/>
            <a:ext cx="2055300" cy="804300"/>
          </a:xfrm>
          <a:prstGeom prst="rect">
            <a:avLst/>
          </a:prstGeom>
        </p:spPr>
        <p:txBody>
          <a:bodyPr spcFirstLastPara="1" wrap="square" lIns="0" tIns="0" rIns="182875" bIns="0" anchor="t" anchorCtr="0">
            <a:spAutoFit/>
          </a:bodyPr>
          <a:lstStyle>
            <a:lvl1pPr marL="457200" lvl="0" indent="-292100">
              <a:lnSpc>
                <a:spcPct val="100000"/>
              </a:lnSpc>
              <a:spcBef>
                <a:spcPts val="0"/>
              </a:spcBef>
              <a:spcAft>
                <a:spcPts val="0"/>
              </a:spcAft>
              <a:buClr>
                <a:schemeClr val="dk1"/>
              </a:buClr>
              <a:buSzPts val="1000"/>
              <a:buFont typeface="Inter"/>
              <a:buChar char="●"/>
              <a:defRPr sz="1000">
                <a:solidFill>
                  <a:schemeClr val="dk1"/>
                </a:solidFill>
              </a:defRPr>
            </a:lvl1pPr>
            <a:lvl2pPr marL="914400" lvl="1" indent="-292100">
              <a:lnSpc>
                <a:spcPct val="100000"/>
              </a:lnSpc>
              <a:spcBef>
                <a:spcPts val="0"/>
              </a:spcBef>
              <a:spcAft>
                <a:spcPts val="0"/>
              </a:spcAft>
              <a:buClr>
                <a:schemeClr val="dk1"/>
              </a:buClr>
              <a:buSzPts val="1000"/>
              <a:buFont typeface="Inter"/>
              <a:buChar char="○"/>
              <a:defRPr sz="1000">
                <a:solidFill>
                  <a:schemeClr val="dk1"/>
                </a:solidFill>
              </a:defRPr>
            </a:lvl2pPr>
            <a:lvl3pPr marL="1371600" lvl="2" indent="-292100">
              <a:lnSpc>
                <a:spcPct val="100000"/>
              </a:lnSpc>
              <a:spcBef>
                <a:spcPts val="0"/>
              </a:spcBef>
              <a:spcAft>
                <a:spcPts val="0"/>
              </a:spcAft>
              <a:buClr>
                <a:schemeClr val="dk1"/>
              </a:buClr>
              <a:buSzPts val="1000"/>
              <a:buFont typeface="Inter"/>
              <a:buChar char="■"/>
              <a:defRPr sz="1000">
                <a:solidFill>
                  <a:schemeClr val="dk1"/>
                </a:solidFill>
              </a:defRPr>
            </a:lvl3pPr>
            <a:lvl4pPr marL="1828800" lvl="3" indent="-292100">
              <a:lnSpc>
                <a:spcPct val="100000"/>
              </a:lnSpc>
              <a:spcBef>
                <a:spcPts val="0"/>
              </a:spcBef>
              <a:spcAft>
                <a:spcPts val="0"/>
              </a:spcAft>
              <a:buClr>
                <a:schemeClr val="dk1"/>
              </a:buClr>
              <a:buSzPts val="1000"/>
              <a:buFont typeface="Inter"/>
              <a:buChar char="●"/>
              <a:defRPr sz="1000">
                <a:solidFill>
                  <a:schemeClr val="dk1"/>
                </a:solidFill>
              </a:defRPr>
            </a:lvl4pPr>
            <a:lvl5pPr marL="2286000" lvl="4" indent="-292100">
              <a:lnSpc>
                <a:spcPct val="100000"/>
              </a:lnSpc>
              <a:spcBef>
                <a:spcPts val="0"/>
              </a:spcBef>
              <a:spcAft>
                <a:spcPts val="0"/>
              </a:spcAft>
              <a:buClr>
                <a:schemeClr val="dk1"/>
              </a:buClr>
              <a:buSzPts val="1000"/>
              <a:buFont typeface="Inter"/>
              <a:buChar char="○"/>
              <a:defRPr sz="1000">
                <a:solidFill>
                  <a:schemeClr val="dk1"/>
                </a:solidFill>
              </a:defRPr>
            </a:lvl5pPr>
            <a:lvl6pPr marL="2743200" lvl="5" indent="-292100">
              <a:lnSpc>
                <a:spcPct val="100000"/>
              </a:lnSpc>
              <a:spcBef>
                <a:spcPts val="0"/>
              </a:spcBef>
              <a:spcAft>
                <a:spcPts val="0"/>
              </a:spcAft>
              <a:buClr>
                <a:schemeClr val="dk1"/>
              </a:buClr>
              <a:buSzPts val="1000"/>
              <a:buFont typeface="Inter"/>
              <a:buChar char="■"/>
              <a:defRPr sz="1000">
                <a:solidFill>
                  <a:schemeClr val="dk1"/>
                </a:solidFill>
              </a:defRPr>
            </a:lvl6pPr>
            <a:lvl7pPr marL="3200400" lvl="6" indent="-292100">
              <a:lnSpc>
                <a:spcPct val="100000"/>
              </a:lnSpc>
              <a:spcBef>
                <a:spcPts val="0"/>
              </a:spcBef>
              <a:spcAft>
                <a:spcPts val="0"/>
              </a:spcAft>
              <a:buClr>
                <a:schemeClr val="dk1"/>
              </a:buClr>
              <a:buSzPts val="1000"/>
              <a:buFont typeface="Inter"/>
              <a:buChar char="●"/>
              <a:defRPr sz="1000">
                <a:solidFill>
                  <a:schemeClr val="dk1"/>
                </a:solidFill>
              </a:defRPr>
            </a:lvl7pPr>
            <a:lvl8pPr marL="3657600" lvl="7" indent="-292100">
              <a:lnSpc>
                <a:spcPct val="100000"/>
              </a:lnSpc>
              <a:spcBef>
                <a:spcPts val="0"/>
              </a:spcBef>
              <a:spcAft>
                <a:spcPts val="0"/>
              </a:spcAft>
              <a:buClr>
                <a:schemeClr val="dk1"/>
              </a:buClr>
              <a:buSzPts val="1000"/>
              <a:buFont typeface="Inter"/>
              <a:buChar char="○"/>
              <a:defRPr sz="1000">
                <a:solidFill>
                  <a:schemeClr val="dk1"/>
                </a:solidFill>
              </a:defRPr>
            </a:lvl8pPr>
            <a:lvl9pPr marL="4114800" lvl="8" indent="-292100">
              <a:lnSpc>
                <a:spcPct val="100000"/>
              </a:lnSpc>
              <a:spcBef>
                <a:spcPts val="0"/>
              </a:spcBef>
              <a:spcAft>
                <a:spcPts val="0"/>
              </a:spcAft>
              <a:buClr>
                <a:schemeClr val="dk1"/>
              </a:buClr>
              <a:buSzPts val="1000"/>
              <a:buFont typeface="Inter"/>
              <a:buChar char="■"/>
              <a:defRPr sz="10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 Alt 2">
  <p:cSld name="BLANK_1_1_1_1_2">
    <p:bg>
      <p:bgPr>
        <a:solidFill>
          <a:schemeClr val="accen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84850" y="285900"/>
            <a:ext cx="6423900" cy="587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a:endParaRPr/>
          </a:p>
        </p:txBody>
      </p:sp>
      <p:sp>
        <p:nvSpPr>
          <p:cNvPr id="21" name="Google Shape;21;p3"/>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3"/>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image grid and description">
  <p:cSld name="CUSTOM">
    <p:bg>
      <p:bgPr>
        <a:solidFill>
          <a:schemeClr val="accent3"/>
        </a:solidFill>
        <a:effectLst/>
      </p:bgPr>
    </p:bg>
    <p:spTree>
      <p:nvGrpSpPr>
        <p:cNvPr id="1" name="Shape 176"/>
        <p:cNvGrpSpPr/>
        <p:nvPr/>
      </p:nvGrpSpPr>
      <p:grpSpPr>
        <a:xfrm>
          <a:off x="0" y="0"/>
          <a:ext cx="0" cy="0"/>
          <a:chOff x="0" y="0"/>
          <a:chExt cx="0" cy="0"/>
        </a:xfrm>
      </p:grpSpPr>
      <p:sp>
        <p:nvSpPr>
          <p:cNvPr id="177" name="Google Shape;177;p21"/>
          <p:cNvSpPr>
            <a:spLocks noGrp="1"/>
          </p:cNvSpPr>
          <p:nvPr>
            <p:ph type="pic" idx="2"/>
          </p:nvPr>
        </p:nvSpPr>
        <p:spPr>
          <a:xfrm>
            <a:off x="4629750" y="286075"/>
            <a:ext cx="1257900" cy="1261500"/>
          </a:xfrm>
          <a:prstGeom prst="rect">
            <a:avLst/>
          </a:prstGeom>
          <a:noFill/>
          <a:ln>
            <a:noFill/>
          </a:ln>
        </p:spPr>
      </p:sp>
      <p:sp>
        <p:nvSpPr>
          <p:cNvPr id="178" name="Google Shape;178;p21"/>
          <p:cNvSpPr>
            <a:spLocks noGrp="1"/>
          </p:cNvSpPr>
          <p:nvPr>
            <p:ph type="pic" idx="3"/>
          </p:nvPr>
        </p:nvSpPr>
        <p:spPr>
          <a:xfrm>
            <a:off x="6111800" y="286075"/>
            <a:ext cx="1257900" cy="1261500"/>
          </a:xfrm>
          <a:prstGeom prst="rect">
            <a:avLst/>
          </a:prstGeom>
          <a:noFill/>
          <a:ln>
            <a:noFill/>
          </a:ln>
        </p:spPr>
      </p:sp>
      <p:sp>
        <p:nvSpPr>
          <p:cNvPr id="179" name="Google Shape;179;p21"/>
          <p:cNvSpPr>
            <a:spLocks noGrp="1"/>
          </p:cNvSpPr>
          <p:nvPr>
            <p:ph type="pic" idx="4"/>
          </p:nvPr>
        </p:nvSpPr>
        <p:spPr>
          <a:xfrm>
            <a:off x="7593850" y="286075"/>
            <a:ext cx="1257900" cy="1261500"/>
          </a:xfrm>
          <a:prstGeom prst="rect">
            <a:avLst/>
          </a:prstGeom>
          <a:noFill/>
          <a:ln>
            <a:noFill/>
          </a:ln>
        </p:spPr>
      </p:sp>
      <p:sp>
        <p:nvSpPr>
          <p:cNvPr id="180" name="Google Shape;180;p21"/>
          <p:cNvSpPr>
            <a:spLocks noGrp="1"/>
          </p:cNvSpPr>
          <p:nvPr>
            <p:ph type="pic" idx="5"/>
          </p:nvPr>
        </p:nvSpPr>
        <p:spPr>
          <a:xfrm>
            <a:off x="4629750" y="2634475"/>
            <a:ext cx="1257900" cy="1261500"/>
          </a:xfrm>
          <a:prstGeom prst="rect">
            <a:avLst/>
          </a:prstGeom>
          <a:noFill/>
          <a:ln>
            <a:noFill/>
          </a:ln>
        </p:spPr>
      </p:sp>
      <p:sp>
        <p:nvSpPr>
          <p:cNvPr id="181" name="Google Shape;181;p21"/>
          <p:cNvSpPr>
            <a:spLocks noGrp="1"/>
          </p:cNvSpPr>
          <p:nvPr>
            <p:ph type="pic" idx="6"/>
          </p:nvPr>
        </p:nvSpPr>
        <p:spPr>
          <a:xfrm>
            <a:off x="6111800" y="2634475"/>
            <a:ext cx="1257900" cy="1261500"/>
          </a:xfrm>
          <a:prstGeom prst="rect">
            <a:avLst/>
          </a:prstGeom>
          <a:noFill/>
          <a:ln>
            <a:noFill/>
          </a:ln>
        </p:spPr>
      </p:sp>
      <p:sp>
        <p:nvSpPr>
          <p:cNvPr id="182" name="Google Shape;182;p21"/>
          <p:cNvSpPr>
            <a:spLocks noGrp="1"/>
          </p:cNvSpPr>
          <p:nvPr>
            <p:ph type="pic" idx="7"/>
          </p:nvPr>
        </p:nvSpPr>
        <p:spPr>
          <a:xfrm>
            <a:off x="7593850" y="2634475"/>
            <a:ext cx="1257900" cy="1261500"/>
          </a:xfrm>
          <a:prstGeom prst="rect">
            <a:avLst/>
          </a:prstGeom>
          <a:noFill/>
          <a:ln>
            <a:noFill/>
          </a:ln>
        </p:spPr>
      </p:sp>
      <p:sp>
        <p:nvSpPr>
          <p:cNvPr id="183" name="Google Shape;183;p21"/>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84" name="Google Shape;184;p21"/>
          <p:cNvSpPr txBox="1">
            <a:spLocks noGrp="1"/>
          </p:cNvSpPr>
          <p:nvPr>
            <p:ph type="sldNum" idx="8"/>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85" name="Google Shape;185;p21"/>
          <p:cNvSpPr txBox="1">
            <a:spLocks noGrp="1"/>
          </p:cNvSpPr>
          <p:nvPr>
            <p:ph type="title"/>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86" name="Google Shape;186;p21"/>
          <p:cNvSpPr txBox="1">
            <a:spLocks noGrp="1"/>
          </p:cNvSpPr>
          <p:nvPr>
            <p:ph type="title" idx="9"/>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87" name="Google Shape;187;p21"/>
          <p:cNvSpPr txBox="1">
            <a:spLocks noGrp="1"/>
          </p:cNvSpPr>
          <p:nvPr>
            <p:ph type="title" idx="13"/>
          </p:nvPr>
        </p:nvSpPr>
        <p:spPr>
          <a:xfrm>
            <a:off x="283850" y="474875"/>
            <a:ext cx="2773200" cy="1743600"/>
          </a:xfrm>
          <a:prstGeom prst="rect">
            <a:avLst/>
          </a:prstGeom>
        </p:spPr>
        <p:txBody>
          <a:bodyPr spcFirstLastPara="1" wrap="square" lIns="0" tIns="0" rIns="0" bIns="0" anchor="t" anchorCtr="0">
            <a:noAutofit/>
          </a:bodyPr>
          <a:lstStyle>
            <a:lvl1pPr lvl="0">
              <a:lnSpc>
                <a:spcPct val="85000"/>
              </a:lnSpc>
              <a:spcBef>
                <a:spcPts val="0"/>
              </a:spcBef>
              <a:spcAft>
                <a:spcPts val="0"/>
              </a:spcAft>
              <a:buNone/>
              <a:defRPr>
                <a:solidFill>
                  <a:schemeClr val="dk1"/>
                </a:solidFill>
              </a:defRPr>
            </a:lvl1pPr>
            <a:lvl2pPr lvl="1">
              <a:lnSpc>
                <a:spcPct val="85000"/>
              </a:lnSpc>
              <a:spcBef>
                <a:spcPts val="0"/>
              </a:spcBef>
              <a:spcAft>
                <a:spcPts val="0"/>
              </a:spcAft>
              <a:buNone/>
              <a:defRPr>
                <a:solidFill>
                  <a:schemeClr val="dk1"/>
                </a:solidFill>
              </a:defRPr>
            </a:lvl2pPr>
            <a:lvl3pPr lvl="2">
              <a:lnSpc>
                <a:spcPct val="85000"/>
              </a:lnSpc>
              <a:spcBef>
                <a:spcPts val="0"/>
              </a:spcBef>
              <a:spcAft>
                <a:spcPts val="0"/>
              </a:spcAft>
              <a:buNone/>
              <a:defRPr>
                <a:solidFill>
                  <a:schemeClr val="dk1"/>
                </a:solidFill>
              </a:defRPr>
            </a:lvl3pPr>
            <a:lvl4pPr lvl="3">
              <a:lnSpc>
                <a:spcPct val="85000"/>
              </a:lnSpc>
              <a:spcBef>
                <a:spcPts val="0"/>
              </a:spcBef>
              <a:spcAft>
                <a:spcPts val="0"/>
              </a:spcAft>
              <a:buNone/>
              <a:defRPr>
                <a:solidFill>
                  <a:schemeClr val="dk1"/>
                </a:solidFill>
              </a:defRPr>
            </a:lvl4pPr>
            <a:lvl5pPr lvl="4">
              <a:lnSpc>
                <a:spcPct val="85000"/>
              </a:lnSpc>
              <a:spcBef>
                <a:spcPts val="0"/>
              </a:spcBef>
              <a:spcAft>
                <a:spcPts val="0"/>
              </a:spcAft>
              <a:buNone/>
              <a:defRPr>
                <a:solidFill>
                  <a:schemeClr val="dk1"/>
                </a:solidFill>
              </a:defRPr>
            </a:lvl5pPr>
            <a:lvl6pPr lvl="5">
              <a:lnSpc>
                <a:spcPct val="85000"/>
              </a:lnSpc>
              <a:spcBef>
                <a:spcPts val="0"/>
              </a:spcBef>
              <a:spcAft>
                <a:spcPts val="0"/>
              </a:spcAft>
              <a:buNone/>
              <a:defRPr>
                <a:solidFill>
                  <a:schemeClr val="dk1"/>
                </a:solidFill>
              </a:defRPr>
            </a:lvl6pPr>
            <a:lvl7pPr lvl="6">
              <a:lnSpc>
                <a:spcPct val="85000"/>
              </a:lnSpc>
              <a:spcBef>
                <a:spcPts val="0"/>
              </a:spcBef>
              <a:spcAft>
                <a:spcPts val="0"/>
              </a:spcAft>
              <a:buNone/>
              <a:defRPr>
                <a:solidFill>
                  <a:schemeClr val="dk1"/>
                </a:solidFill>
              </a:defRPr>
            </a:lvl7pPr>
            <a:lvl8pPr lvl="7">
              <a:lnSpc>
                <a:spcPct val="85000"/>
              </a:lnSpc>
              <a:spcBef>
                <a:spcPts val="0"/>
              </a:spcBef>
              <a:spcAft>
                <a:spcPts val="0"/>
              </a:spcAft>
              <a:buNone/>
              <a:defRPr>
                <a:solidFill>
                  <a:schemeClr val="dk1"/>
                </a:solidFill>
              </a:defRPr>
            </a:lvl8pPr>
            <a:lvl9pPr lvl="8">
              <a:lnSpc>
                <a:spcPct val="85000"/>
              </a:lnSpc>
              <a:spcBef>
                <a:spcPts val="0"/>
              </a:spcBef>
              <a:spcAft>
                <a:spcPts val="0"/>
              </a:spcAft>
              <a:buNone/>
              <a:defRPr>
                <a:solidFill>
                  <a:schemeClr val="dk1"/>
                </a:solidFill>
              </a:defRPr>
            </a:lvl9pPr>
          </a:lstStyle>
          <a:p>
            <a:endParaRPr/>
          </a:p>
        </p:txBody>
      </p:sp>
      <p:sp>
        <p:nvSpPr>
          <p:cNvPr id="188" name="Google Shape;188;p21"/>
          <p:cNvSpPr txBox="1">
            <a:spLocks noGrp="1"/>
          </p:cNvSpPr>
          <p:nvPr>
            <p:ph type="title" idx="14"/>
          </p:nvPr>
        </p:nvSpPr>
        <p:spPr>
          <a:xfrm>
            <a:off x="4629750" y="1649525"/>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189" name="Google Shape;189;p21"/>
          <p:cNvSpPr txBox="1">
            <a:spLocks noGrp="1"/>
          </p:cNvSpPr>
          <p:nvPr>
            <p:ph type="title" idx="15"/>
          </p:nvPr>
        </p:nvSpPr>
        <p:spPr>
          <a:xfrm>
            <a:off x="6111800" y="1649525"/>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190" name="Google Shape;190;p21"/>
          <p:cNvSpPr txBox="1">
            <a:spLocks noGrp="1"/>
          </p:cNvSpPr>
          <p:nvPr>
            <p:ph type="title" idx="16"/>
          </p:nvPr>
        </p:nvSpPr>
        <p:spPr>
          <a:xfrm>
            <a:off x="7593850" y="1649525"/>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191" name="Google Shape;191;p21"/>
          <p:cNvSpPr txBox="1">
            <a:spLocks noGrp="1"/>
          </p:cNvSpPr>
          <p:nvPr>
            <p:ph type="title" idx="17"/>
          </p:nvPr>
        </p:nvSpPr>
        <p:spPr>
          <a:xfrm>
            <a:off x="4629750" y="3995850"/>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192" name="Google Shape;192;p21"/>
          <p:cNvSpPr txBox="1">
            <a:spLocks noGrp="1"/>
          </p:cNvSpPr>
          <p:nvPr>
            <p:ph type="title" idx="18"/>
          </p:nvPr>
        </p:nvSpPr>
        <p:spPr>
          <a:xfrm>
            <a:off x="6111800" y="3995850"/>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193" name="Google Shape;193;p21"/>
          <p:cNvSpPr txBox="1">
            <a:spLocks noGrp="1"/>
          </p:cNvSpPr>
          <p:nvPr>
            <p:ph type="title" idx="19"/>
          </p:nvPr>
        </p:nvSpPr>
        <p:spPr>
          <a:xfrm>
            <a:off x="7593850" y="3995850"/>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image grid and description - Alt 1">
  <p:cSld name="CUSTOM_3">
    <p:bg>
      <p:bgPr>
        <a:solidFill>
          <a:schemeClr val="accent1"/>
        </a:solidFill>
        <a:effectLst/>
      </p:bgPr>
    </p:bg>
    <p:spTree>
      <p:nvGrpSpPr>
        <p:cNvPr id="1" name="Shape 194"/>
        <p:cNvGrpSpPr/>
        <p:nvPr/>
      </p:nvGrpSpPr>
      <p:grpSpPr>
        <a:xfrm>
          <a:off x="0" y="0"/>
          <a:ext cx="0" cy="0"/>
          <a:chOff x="0" y="0"/>
          <a:chExt cx="0" cy="0"/>
        </a:xfrm>
      </p:grpSpPr>
      <p:sp>
        <p:nvSpPr>
          <p:cNvPr id="195" name="Google Shape;195;p22"/>
          <p:cNvSpPr>
            <a:spLocks noGrp="1"/>
          </p:cNvSpPr>
          <p:nvPr>
            <p:ph type="pic" idx="2"/>
          </p:nvPr>
        </p:nvSpPr>
        <p:spPr>
          <a:xfrm>
            <a:off x="2456700" y="373175"/>
            <a:ext cx="1515000" cy="1616700"/>
          </a:xfrm>
          <a:prstGeom prst="rect">
            <a:avLst/>
          </a:prstGeom>
          <a:noFill/>
          <a:ln>
            <a:noFill/>
          </a:ln>
        </p:spPr>
      </p:sp>
      <p:sp>
        <p:nvSpPr>
          <p:cNvPr id="196" name="Google Shape;196;p22"/>
          <p:cNvSpPr txBox="1">
            <a:spLocks noGrp="1"/>
          </p:cNvSpPr>
          <p:nvPr>
            <p:ph type="title"/>
          </p:nvPr>
        </p:nvSpPr>
        <p:spPr>
          <a:xfrm>
            <a:off x="2635350" y="2172975"/>
            <a:ext cx="1188600" cy="152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100"/>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197" name="Google Shape;197;p22"/>
          <p:cNvSpPr txBox="1">
            <a:spLocks noGrp="1"/>
          </p:cNvSpPr>
          <p:nvPr>
            <p:ph type="body" idx="1"/>
          </p:nvPr>
        </p:nvSpPr>
        <p:spPr>
          <a:xfrm>
            <a:off x="2635350" y="2832368"/>
            <a:ext cx="1161900" cy="1670700"/>
          </a:xfrm>
          <a:prstGeom prst="rect">
            <a:avLst/>
          </a:prstGeom>
        </p:spPr>
        <p:txBody>
          <a:bodyPr spcFirstLastPara="1" wrap="square" lIns="0" tIns="0" rIns="0" bIns="0" anchor="t" anchorCtr="0">
            <a:noAutofit/>
          </a:bodyPr>
          <a:lstStyle>
            <a:lvl1pPr marL="457200" lvl="0" indent="-279400">
              <a:lnSpc>
                <a:spcPct val="115000"/>
              </a:lnSpc>
              <a:spcBef>
                <a:spcPts val="0"/>
              </a:spcBef>
              <a:spcAft>
                <a:spcPts val="0"/>
              </a:spcAft>
              <a:buClr>
                <a:schemeClr val="lt1"/>
              </a:buClr>
              <a:buSzPts val="800"/>
              <a:buFont typeface="Inter"/>
              <a:buChar char="●"/>
              <a:defRPr sz="800"/>
            </a:lvl1pPr>
            <a:lvl2pPr marL="914400" lvl="1" indent="-279400">
              <a:lnSpc>
                <a:spcPct val="115000"/>
              </a:lnSpc>
              <a:spcBef>
                <a:spcPts val="0"/>
              </a:spcBef>
              <a:spcAft>
                <a:spcPts val="0"/>
              </a:spcAft>
              <a:buClr>
                <a:schemeClr val="lt1"/>
              </a:buClr>
              <a:buSzPts val="800"/>
              <a:buFont typeface="Inter"/>
              <a:buChar char="○"/>
              <a:defRPr sz="800"/>
            </a:lvl2pPr>
            <a:lvl3pPr marL="1371600" lvl="2" indent="-279400">
              <a:lnSpc>
                <a:spcPct val="115000"/>
              </a:lnSpc>
              <a:spcBef>
                <a:spcPts val="0"/>
              </a:spcBef>
              <a:spcAft>
                <a:spcPts val="0"/>
              </a:spcAft>
              <a:buClr>
                <a:schemeClr val="lt1"/>
              </a:buClr>
              <a:buSzPts val="800"/>
              <a:buFont typeface="Inter"/>
              <a:buChar char="■"/>
              <a:defRPr sz="800"/>
            </a:lvl3pPr>
            <a:lvl4pPr marL="1828800" lvl="3" indent="-279400">
              <a:lnSpc>
                <a:spcPct val="115000"/>
              </a:lnSpc>
              <a:spcBef>
                <a:spcPts val="0"/>
              </a:spcBef>
              <a:spcAft>
                <a:spcPts val="0"/>
              </a:spcAft>
              <a:buClr>
                <a:schemeClr val="lt1"/>
              </a:buClr>
              <a:buSzPts val="800"/>
              <a:buFont typeface="Inter"/>
              <a:buChar char="●"/>
              <a:defRPr sz="800"/>
            </a:lvl4pPr>
            <a:lvl5pPr marL="2286000" lvl="4" indent="-279400">
              <a:lnSpc>
                <a:spcPct val="115000"/>
              </a:lnSpc>
              <a:spcBef>
                <a:spcPts val="0"/>
              </a:spcBef>
              <a:spcAft>
                <a:spcPts val="0"/>
              </a:spcAft>
              <a:buClr>
                <a:schemeClr val="lt1"/>
              </a:buClr>
              <a:buSzPts val="800"/>
              <a:buFont typeface="Inter"/>
              <a:buChar char="○"/>
              <a:defRPr sz="800"/>
            </a:lvl5pPr>
            <a:lvl6pPr marL="2743200" lvl="5" indent="-279400">
              <a:lnSpc>
                <a:spcPct val="115000"/>
              </a:lnSpc>
              <a:spcBef>
                <a:spcPts val="0"/>
              </a:spcBef>
              <a:spcAft>
                <a:spcPts val="0"/>
              </a:spcAft>
              <a:buClr>
                <a:schemeClr val="lt1"/>
              </a:buClr>
              <a:buSzPts val="800"/>
              <a:buFont typeface="Inter"/>
              <a:buChar char="■"/>
              <a:defRPr sz="800"/>
            </a:lvl6pPr>
            <a:lvl7pPr marL="3200400" lvl="6" indent="-279400">
              <a:lnSpc>
                <a:spcPct val="115000"/>
              </a:lnSpc>
              <a:spcBef>
                <a:spcPts val="0"/>
              </a:spcBef>
              <a:spcAft>
                <a:spcPts val="0"/>
              </a:spcAft>
              <a:buClr>
                <a:schemeClr val="lt1"/>
              </a:buClr>
              <a:buSzPts val="800"/>
              <a:buFont typeface="Inter"/>
              <a:buChar char="●"/>
              <a:defRPr sz="800"/>
            </a:lvl7pPr>
            <a:lvl8pPr marL="3657600" lvl="7" indent="-279400">
              <a:lnSpc>
                <a:spcPct val="115000"/>
              </a:lnSpc>
              <a:spcBef>
                <a:spcPts val="0"/>
              </a:spcBef>
              <a:spcAft>
                <a:spcPts val="0"/>
              </a:spcAft>
              <a:buClr>
                <a:schemeClr val="lt1"/>
              </a:buClr>
              <a:buSzPts val="800"/>
              <a:buFont typeface="Inter"/>
              <a:buChar char="○"/>
              <a:defRPr sz="800"/>
            </a:lvl8pPr>
            <a:lvl9pPr marL="4114800" lvl="8" indent="-279400">
              <a:lnSpc>
                <a:spcPct val="115000"/>
              </a:lnSpc>
              <a:spcBef>
                <a:spcPts val="0"/>
              </a:spcBef>
              <a:spcAft>
                <a:spcPts val="0"/>
              </a:spcAft>
              <a:buClr>
                <a:schemeClr val="lt1"/>
              </a:buClr>
              <a:buSzPts val="800"/>
              <a:buFont typeface="Inter"/>
              <a:buChar char="■"/>
              <a:defRPr sz="800"/>
            </a:lvl9pPr>
          </a:lstStyle>
          <a:p>
            <a:endParaRPr/>
          </a:p>
        </p:txBody>
      </p:sp>
      <p:sp>
        <p:nvSpPr>
          <p:cNvPr id="198" name="Google Shape;198;p22"/>
          <p:cNvSpPr txBox="1">
            <a:spLocks noGrp="1"/>
          </p:cNvSpPr>
          <p:nvPr>
            <p:ph type="title" idx="3"/>
          </p:nvPr>
        </p:nvSpPr>
        <p:spPr>
          <a:xfrm>
            <a:off x="2635350" y="2325375"/>
            <a:ext cx="1188600" cy="2781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a:endParaRPr/>
          </a:p>
        </p:txBody>
      </p:sp>
      <p:sp>
        <p:nvSpPr>
          <p:cNvPr id="199" name="Google Shape;199;p22"/>
          <p:cNvSpPr>
            <a:spLocks noGrp="1"/>
          </p:cNvSpPr>
          <p:nvPr>
            <p:ph type="pic" idx="4"/>
          </p:nvPr>
        </p:nvSpPr>
        <p:spPr>
          <a:xfrm>
            <a:off x="4084738" y="373175"/>
            <a:ext cx="1515000" cy="1616700"/>
          </a:xfrm>
          <a:prstGeom prst="rect">
            <a:avLst/>
          </a:prstGeom>
          <a:noFill/>
          <a:ln>
            <a:noFill/>
          </a:ln>
        </p:spPr>
      </p:sp>
      <p:sp>
        <p:nvSpPr>
          <p:cNvPr id="200" name="Google Shape;200;p22"/>
          <p:cNvSpPr txBox="1">
            <a:spLocks noGrp="1"/>
          </p:cNvSpPr>
          <p:nvPr>
            <p:ph type="title" idx="5"/>
          </p:nvPr>
        </p:nvSpPr>
        <p:spPr>
          <a:xfrm>
            <a:off x="4263388" y="2172975"/>
            <a:ext cx="1188600" cy="1524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01" name="Google Shape;201;p22"/>
          <p:cNvSpPr txBox="1">
            <a:spLocks noGrp="1"/>
          </p:cNvSpPr>
          <p:nvPr>
            <p:ph type="body" idx="6"/>
          </p:nvPr>
        </p:nvSpPr>
        <p:spPr>
          <a:xfrm>
            <a:off x="4263388" y="2832368"/>
            <a:ext cx="1161900" cy="1670700"/>
          </a:xfrm>
          <a:prstGeom prst="rect">
            <a:avLst/>
          </a:prstGeom>
        </p:spPr>
        <p:txBody>
          <a:bodyPr spcFirstLastPara="1" wrap="square" lIns="0" tIns="0" rIns="0" bIns="0" anchor="t" anchorCtr="0">
            <a:noAutofit/>
          </a:bodyPr>
          <a:lstStyle>
            <a:lvl1pPr marL="457200" lvl="0" indent="-279400">
              <a:lnSpc>
                <a:spcPct val="115000"/>
              </a:lnSpc>
              <a:spcBef>
                <a:spcPts val="0"/>
              </a:spcBef>
              <a:spcAft>
                <a:spcPts val="0"/>
              </a:spcAft>
              <a:buClr>
                <a:schemeClr val="lt1"/>
              </a:buClr>
              <a:buSzPts val="800"/>
              <a:buFont typeface="Inter"/>
              <a:buChar char="●"/>
              <a:defRPr sz="800"/>
            </a:lvl1pPr>
            <a:lvl2pPr marL="914400" lvl="1" indent="-279400">
              <a:lnSpc>
                <a:spcPct val="115000"/>
              </a:lnSpc>
              <a:spcBef>
                <a:spcPts val="0"/>
              </a:spcBef>
              <a:spcAft>
                <a:spcPts val="0"/>
              </a:spcAft>
              <a:buClr>
                <a:schemeClr val="lt1"/>
              </a:buClr>
              <a:buSzPts val="800"/>
              <a:buFont typeface="Inter"/>
              <a:buChar char="○"/>
              <a:defRPr sz="800"/>
            </a:lvl2pPr>
            <a:lvl3pPr marL="1371600" lvl="2" indent="-279400">
              <a:lnSpc>
                <a:spcPct val="115000"/>
              </a:lnSpc>
              <a:spcBef>
                <a:spcPts val="0"/>
              </a:spcBef>
              <a:spcAft>
                <a:spcPts val="0"/>
              </a:spcAft>
              <a:buClr>
                <a:schemeClr val="lt1"/>
              </a:buClr>
              <a:buSzPts val="800"/>
              <a:buFont typeface="Inter"/>
              <a:buChar char="■"/>
              <a:defRPr sz="800"/>
            </a:lvl3pPr>
            <a:lvl4pPr marL="1828800" lvl="3" indent="-279400">
              <a:lnSpc>
                <a:spcPct val="115000"/>
              </a:lnSpc>
              <a:spcBef>
                <a:spcPts val="0"/>
              </a:spcBef>
              <a:spcAft>
                <a:spcPts val="0"/>
              </a:spcAft>
              <a:buClr>
                <a:schemeClr val="lt1"/>
              </a:buClr>
              <a:buSzPts val="800"/>
              <a:buFont typeface="Inter"/>
              <a:buChar char="●"/>
              <a:defRPr sz="800"/>
            </a:lvl4pPr>
            <a:lvl5pPr marL="2286000" lvl="4" indent="-279400">
              <a:lnSpc>
                <a:spcPct val="115000"/>
              </a:lnSpc>
              <a:spcBef>
                <a:spcPts val="0"/>
              </a:spcBef>
              <a:spcAft>
                <a:spcPts val="0"/>
              </a:spcAft>
              <a:buClr>
                <a:schemeClr val="lt1"/>
              </a:buClr>
              <a:buSzPts val="800"/>
              <a:buFont typeface="Inter"/>
              <a:buChar char="○"/>
              <a:defRPr sz="800"/>
            </a:lvl5pPr>
            <a:lvl6pPr marL="2743200" lvl="5" indent="-279400">
              <a:lnSpc>
                <a:spcPct val="115000"/>
              </a:lnSpc>
              <a:spcBef>
                <a:spcPts val="0"/>
              </a:spcBef>
              <a:spcAft>
                <a:spcPts val="0"/>
              </a:spcAft>
              <a:buClr>
                <a:schemeClr val="lt1"/>
              </a:buClr>
              <a:buSzPts val="800"/>
              <a:buFont typeface="Inter"/>
              <a:buChar char="■"/>
              <a:defRPr sz="800"/>
            </a:lvl6pPr>
            <a:lvl7pPr marL="3200400" lvl="6" indent="-279400">
              <a:lnSpc>
                <a:spcPct val="115000"/>
              </a:lnSpc>
              <a:spcBef>
                <a:spcPts val="0"/>
              </a:spcBef>
              <a:spcAft>
                <a:spcPts val="0"/>
              </a:spcAft>
              <a:buClr>
                <a:schemeClr val="lt1"/>
              </a:buClr>
              <a:buSzPts val="800"/>
              <a:buFont typeface="Inter"/>
              <a:buChar char="●"/>
              <a:defRPr sz="800"/>
            </a:lvl7pPr>
            <a:lvl8pPr marL="3657600" lvl="7" indent="-279400">
              <a:lnSpc>
                <a:spcPct val="115000"/>
              </a:lnSpc>
              <a:spcBef>
                <a:spcPts val="0"/>
              </a:spcBef>
              <a:spcAft>
                <a:spcPts val="0"/>
              </a:spcAft>
              <a:buClr>
                <a:schemeClr val="lt1"/>
              </a:buClr>
              <a:buSzPts val="800"/>
              <a:buFont typeface="Inter"/>
              <a:buChar char="○"/>
              <a:defRPr sz="800"/>
            </a:lvl8pPr>
            <a:lvl9pPr marL="4114800" lvl="8" indent="-279400">
              <a:lnSpc>
                <a:spcPct val="115000"/>
              </a:lnSpc>
              <a:spcBef>
                <a:spcPts val="0"/>
              </a:spcBef>
              <a:spcAft>
                <a:spcPts val="0"/>
              </a:spcAft>
              <a:buClr>
                <a:schemeClr val="lt1"/>
              </a:buClr>
              <a:buSzPts val="800"/>
              <a:buFont typeface="Inter"/>
              <a:buChar char="■"/>
              <a:defRPr sz="800"/>
            </a:lvl9pPr>
          </a:lstStyle>
          <a:p>
            <a:endParaRPr/>
          </a:p>
        </p:txBody>
      </p:sp>
      <p:sp>
        <p:nvSpPr>
          <p:cNvPr id="202" name="Google Shape;202;p22"/>
          <p:cNvSpPr txBox="1">
            <a:spLocks noGrp="1"/>
          </p:cNvSpPr>
          <p:nvPr>
            <p:ph type="title" idx="7"/>
          </p:nvPr>
        </p:nvSpPr>
        <p:spPr>
          <a:xfrm>
            <a:off x="4263388" y="2325375"/>
            <a:ext cx="1188600" cy="2781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a:endParaRPr/>
          </a:p>
        </p:txBody>
      </p:sp>
      <p:sp>
        <p:nvSpPr>
          <p:cNvPr id="203" name="Google Shape;203;p22"/>
          <p:cNvSpPr>
            <a:spLocks noGrp="1"/>
          </p:cNvSpPr>
          <p:nvPr>
            <p:ph type="pic" idx="8"/>
          </p:nvPr>
        </p:nvSpPr>
        <p:spPr>
          <a:xfrm>
            <a:off x="5713225" y="373175"/>
            <a:ext cx="1515000" cy="1616700"/>
          </a:xfrm>
          <a:prstGeom prst="rect">
            <a:avLst/>
          </a:prstGeom>
          <a:noFill/>
          <a:ln>
            <a:noFill/>
          </a:ln>
        </p:spPr>
      </p:sp>
      <p:sp>
        <p:nvSpPr>
          <p:cNvPr id="204" name="Google Shape;204;p22"/>
          <p:cNvSpPr txBox="1">
            <a:spLocks noGrp="1"/>
          </p:cNvSpPr>
          <p:nvPr>
            <p:ph type="title" idx="9"/>
          </p:nvPr>
        </p:nvSpPr>
        <p:spPr>
          <a:xfrm>
            <a:off x="5891875" y="2172975"/>
            <a:ext cx="1188600" cy="1524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05" name="Google Shape;205;p22"/>
          <p:cNvSpPr txBox="1">
            <a:spLocks noGrp="1"/>
          </p:cNvSpPr>
          <p:nvPr>
            <p:ph type="body" idx="13"/>
          </p:nvPr>
        </p:nvSpPr>
        <p:spPr>
          <a:xfrm>
            <a:off x="5891875" y="2832368"/>
            <a:ext cx="1161900" cy="1670700"/>
          </a:xfrm>
          <a:prstGeom prst="rect">
            <a:avLst/>
          </a:prstGeom>
        </p:spPr>
        <p:txBody>
          <a:bodyPr spcFirstLastPara="1" wrap="square" lIns="0" tIns="0" rIns="0" bIns="0" anchor="t" anchorCtr="0">
            <a:noAutofit/>
          </a:bodyPr>
          <a:lstStyle>
            <a:lvl1pPr marL="457200" lvl="0" indent="-279400">
              <a:lnSpc>
                <a:spcPct val="115000"/>
              </a:lnSpc>
              <a:spcBef>
                <a:spcPts val="0"/>
              </a:spcBef>
              <a:spcAft>
                <a:spcPts val="0"/>
              </a:spcAft>
              <a:buClr>
                <a:schemeClr val="lt1"/>
              </a:buClr>
              <a:buSzPts val="800"/>
              <a:buFont typeface="Inter"/>
              <a:buChar char="●"/>
              <a:defRPr sz="800"/>
            </a:lvl1pPr>
            <a:lvl2pPr marL="914400" lvl="1" indent="-279400">
              <a:lnSpc>
                <a:spcPct val="115000"/>
              </a:lnSpc>
              <a:spcBef>
                <a:spcPts val="0"/>
              </a:spcBef>
              <a:spcAft>
                <a:spcPts val="0"/>
              </a:spcAft>
              <a:buClr>
                <a:schemeClr val="lt1"/>
              </a:buClr>
              <a:buSzPts val="800"/>
              <a:buFont typeface="Inter"/>
              <a:buChar char="○"/>
              <a:defRPr sz="800"/>
            </a:lvl2pPr>
            <a:lvl3pPr marL="1371600" lvl="2" indent="-279400">
              <a:lnSpc>
                <a:spcPct val="115000"/>
              </a:lnSpc>
              <a:spcBef>
                <a:spcPts val="0"/>
              </a:spcBef>
              <a:spcAft>
                <a:spcPts val="0"/>
              </a:spcAft>
              <a:buClr>
                <a:schemeClr val="lt1"/>
              </a:buClr>
              <a:buSzPts val="800"/>
              <a:buFont typeface="Inter"/>
              <a:buChar char="■"/>
              <a:defRPr sz="800"/>
            </a:lvl3pPr>
            <a:lvl4pPr marL="1828800" lvl="3" indent="-279400">
              <a:lnSpc>
                <a:spcPct val="115000"/>
              </a:lnSpc>
              <a:spcBef>
                <a:spcPts val="0"/>
              </a:spcBef>
              <a:spcAft>
                <a:spcPts val="0"/>
              </a:spcAft>
              <a:buClr>
                <a:schemeClr val="lt1"/>
              </a:buClr>
              <a:buSzPts val="800"/>
              <a:buFont typeface="Inter"/>
              <a:buChar char="●"/>
              <a:defRPr sz="800"/>
            </a:lvl4pPr>
            <a:lvl5pPr marL="2286000" lvl="4" indent="-279400">
              <a:lnSpc>
                <a:spcPct val="115000"/>
              </a:lnSpc>
              <a:spcBef>
                <a:spcPts val="0"/>
              </a:spcBef>
              <a:spcAft>
                <a:spcPts val="0"/>
              </a:spcAft>
              <a:buClr>
                <a:schemeClr val="lt1"/>
              </a:buClr>
              <a:buSzPts val="800"/>
              <a:buFont typeface="Inter"/>
              <a:buChar char="○"/>
              <a:defRPr sz="800"/>
            </a:lvl5pPr>
            <a:lvl6pPr marL="2743200" lvl="5" indent="-279400">
              <a:lnSpc>
                <a:spcPct val="115000"/>
              </a:lnSpc>
              <a:spcBef>
                <a:spcPts val="0"/>
              </a:spcBef>
              <a:spcAft>
                <a:spcPts val="0"/>
              </a:spcAft>
              <a:buClr>
                <a:schemeClr val="lt1"/>
              </a:buClr>
              <a:buSzPts val="800"/>
              <a:buFont typeface="Inter"/>
              <a:buChar char="■"/>
              <a:defRPr sz="800"/>
            </a:lvl6pPr>
            <a:lvl7pPr marL="3200400" lvl="6" indent="-279400">
              <a:lnSpc>
                <a:spcPct val="115000"/>
              </a:lnSpc>
              <a:spcBef>
                <a:spcPts val="0"/>
              </a:spcBef>
              <a:spcAft>
                <a:spcPts val="0"/>
              </a:spcAft>
              <a:buClr>
                <a:schemeClr val="lt1"/>
              </a:buClr>
              <a:buSzPts val="800"/>
              <a:buFont typeface="Inter"/>
              <a:buChar char="●"/>
              <a:defRPr sz="800"/>
            </a:lvl7pPr>
            <a:lvl8pPr marL="3657600" lvl="7" indent="-279400">
              <a:lnSpc>
                <a:spcPct val="115000"/>
              </a:lnSpc>
              <a:spcBef>
                <a:spcPts val="0"/>
              </a:spcBef>
              <a:spcAft>
                <a:spcPts val="0"/>
              </a:spcAft>
              <a:buClr>
                <a:schemeClr val="lt1"/>
              </a:buClr>
              <a:buSzPts val="800"/>
              <a:buFont typeface="Inter"/>
              <a:buChar char="○"/>
              <a:defRPr sz="800"/>
            </a:lvl8pPr>
            <a:lvl9pPr marL="4114800" lvl="8" indent="-279400">
              <a:lnSpc>
                <a:spcPct val="115000"/>
              </a:lnSpc>
              <a:spcBef>
                <a:spcPts val="0"/>
              </a:spcBef>
              <a:spcAft>
                <a:spcPts val="0"/>
              </a:spcAft>
              <a:buClr>
                <a:schemeClr val="lt1"/>
              </a:buClr>
              <a:buSzPts val="800"/>
              <a:buFont typeface="Inter"/>
              <a:buChar char="■"/>
              <a:defRPr sz="800"/>
            </a:lvl9pPr>
          </a:lstStyle>
          <a:p>
            <a:endParaRPr/>
          </a:p>
        </p:txBody>
      </p:sp>
      <p:sp>
        <p:nvSpPr>
          <p:cNvPr id="206" name="Google Shape;206;p22"/>
          <p:cNvSpPr txBox="1">
            <a:spLocks noGrp="1"/>
          </p:cNvSpPr>
          <p:nvPr>
            <p:ph type="title" idx="14"/>
          </p:nvPr>
        </p:nvSpPr>
        <p:spPr>
          <a:xfrm>
            <a:off x="5891875" y="2325375"/>
            <a:ext cx="1188600" cy="2781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a:endParaRPr/>
          </a:p>
        </p:txBody>
      </p:sp>
      <p:sp>
        <p:nvSpPr>
          <p:cNvPr id="207" name="Google Shape;207;p22"/>
          <p:cNvSpPr>
            <a:spLocks noGrp="1"/>
          </p:cNvSpPr>
          <p:nvPr>
            <p:ph type="pic" idx="15"/>
          </p:nvPr>
        </p:nvSpPr>
        <p:spPr>
          <a:xfrm>
            <a:off x="7341950" y="373175"/>
            <a:ext cx="1515000" cy="1616700"/>
          </a:xfrm>
          <a:prstGeom prst="rect">
            <a:avLst/>
          </a:prstGeom>
          <a:noFill/>
          <a:ln>
            <a:noFill/>
          </a:ln>
        </p:spPr>
      </p:sp>
      <p:sp>
        <p:nvSpPr>
          <p:cNvPr id="208" name="Google Shape;208;p22"/>
          <p:cNvSpPr txBox="1">
            <a:spLocks noGrp="1"/>
          </p:cNvSpPr>
          <p:nvPr>
            <p:ph type="title" idx="16"/>
          </p:nvPr>
        </p:nvSpPr>
        <p:spPr>
          <a:xfrm>
            <a:off x="7520600" y="2172975"/>
            <a:ext cx="1188600" cy="1524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09" name="Google Shape;209;p22"/>
          <p:cNvSpPr txBox="1">
            <a:spLocks noGrp="1"/>
          </p:cNvSpPr>
          <p:nvPr>
            <p:ph type="body" idx="17"/>
          </p:nvPr>
        </p:nvSpPr>
        <p:spPr>
          <a:xfrm>
            <a:off x="7520600" y="2832368"/>
            <a:ext cx="1161900" cy="1670700"/>
          </a:xfrm>
          <a:prstGeom prst="rect">
            <a:avLst/>
          </a:prstGeom>
        </p:spPr>
        <p:txBody>
          <a:bodyPr spcFirstLastPara="1" wrap="square" lIns="0" tIns="0" rIns="0" bIns="0" anchor="t" anchorCtr="0">
            <a:noAutofit/>
          </a:bodyPr>
          <a:lstStyle>
            <a:lvl1pPr marL="457200" lvl="0" indent="-279400">
              <a:lnSpc>
                <a:spcPct val="115000"/>
              </a:lnSpc>
              <a:spcBef>
                <a:spcPts val="0"/>
              </a:spcBef>
              <a:spcAft>
                <a:spcPts val="0"/>
              </a:spcAft>
              <a:buClr>
                <a:schemeClr val="lt1"/>
              </a:buClr>
              <a:buSzPts val="800"/>
              <a:buFont typeface="Inter"/>
              <a:buChar char="●"/>
              <a:defRPr sz="800"/>
            </a:lvl1pPr>
            <a:lvl2pPr marL="914400" lvl="1" indent="-279400">
              <a:lnSpc>
                <a:spcPct val="115000"/>
              </a:lnSpc>
              <a:spcBef>
                <a:spcPts val="0"/>
              </a:spcBef>
              <a:spcAft>
                <a:spcPts val="0"/>
              </a:spcAft>
              <a:buClr>
                <a:schemeClr val="lt1"/>
              </a:buClr>
              <a:buSzPts val="800"/>
              <a:buFont typeface="Inter"/>
              <a:buChar char="○"/>
              <a:defRPr sz="800"/>
            </a:lvl2pPr>
            <a:lvl3pPr marL="1371600" lvl="2" indent="-279400">
              <a:lnSpc>
                <a:spcPct val="115000"/>
              </a:lnSpc>
              <a:spcBef>
                <a:spcPts val="0"/>
              </a:spcBef>
              <a:spcAft>
                <a:spcPts val="0"/>
              </a:spcAft>
              <a:buClr>
                <a:schemeClr val="lt1"/>
              </a:buClr>
              <a:buSzPts val="800"/>
              <a:buFont typeface="Inter"/>
              <a:buChar char="■"/>
              <a:defRPr sz="800"/>
            </a:lvl3pPr>
            <a:lvl4pPr marL="1828800" lvl="3" indent="-279400">
              <a:lnSpc>
                <a:spcPct val="115000"/>
              </a:lnSpc>
              <a:spcBef>
                <a:spcPts val="0"/>
              </a:spcBef>
              <a:spcAft>
                <a:spcPts val="0"/>
              </a:spcAft>
              <a:buClr>
                <a:schemeClr val="lt1"/>
              </a:buClr>
              <a:buSzPts val="800"/>
              <a:buFont typeface="Inter"/>
              <a:buChar char="●"/>
              <a:defRPr sz="800"/>
            </a:lvl4pPr>
            <a:lvl5pPr marL="2286000" lvl="4" indent="-279400">
              <a:lnSpc>
                <a:spcPct val="115000"/>
              </a:lnSpc>
              <a:spcBef>
                <a:spcPts val="0"/>
              </a:spcBef>
              <a:spcAft>
                <a:spcPts val="0"/>
              </a:spcAft>
              <a:buClr>
                <a:schemeClr val="lt1"/>
              </a:buClr>
              <a:buSzPts val="800"/>
              <a:buFont typeface="Inter"/>
              <a:buChar char="○"/>
              <a:defRPr sz="800"/>
            </a:lvl5pPr>
            <a:lvl6pPr marL="2743200" lvl="5" indent="-279400">
              <a:lnSpc>
                <a:spcPct val="115000"/>
              </a:lnSpc>
              <a:spcBef>
                <a:spcPts val="0"/>
              </a:spcBef>
              <a:spcAft>
                <a:spcPts val="0"/>
              </a:spcAft>
              <a:buClr>
                <a:schemeClr val="lt1"/>
              </a:buClr>
              <a:buSzPts val="800"/>
              <a:buFont typeface="Inter"/>
              <a:buChar char="■"/>
              <a:defRPr sz="800"/>
            </a:lvl6pPr>
            <a:lvl7pPr marL="3200400" lvl="6" indent="-279400">
              <a:lnSpc>
                <a:spcPct val="115000"/>
              </a:lnSpc>
              <a:spcBef>
                <a:spcPts val="0"/>
              </a:spcBef>
              <a:spcAft>
                <a:spcPts val="0"/>
              </a:spcAft>
              <a:buClr>
                <a:schemeClr val="lt1"/>
              </a:buClr>
              <a:buSzPts val="800"/>
              <a:buFont typeface="Inter"/>
              <a:buChar char="●"/>
              <a:defRPr sz="800"/>
            </a:lvl7pPr>
            <a:lvl8pPr marL="3657600" lvl="7" indent="-279400">
              <a:lnSpc>
                <a:spcPct val="115000"/>
              </a:lnSpc>
              <a:spcBef>
                <a:spcPts val="0"/>
              </a:spcBef>
              <a:spcAft>
                <a:spcPts val="0"/>
              </a:spcAft>
              <a:buClr>
                <a:schemeClr val="lt1"/>
              </a:buClr>
              <a:buSzPts val="800"/>
              <a:buFont typeface="Inter"/>
              <a:buChar char="○"/>
              <a:defRPr sz="800"/>
            </a:lvl8pPr>
            <a:lvl9pPr marL="4114800" lvl="8" indent="-279400">
              <a:lnSpc>
                <a:spcPct val="115000"/>
              </a:lnSpc>
              <a:spcBef>
                <a:spcPts val="0"/>
              </a:spcBef>
              <a:spcAft>
                <a:spcPts val="0"/>
              </a:spcAft>
              <a:buClr>
                <a:schemeClr val="lt1"/>
              </a:buClr>
              <a:buSzPts val="800"/>
              <a:buFont typeface="Inter"/>
              <a:buChar char="■"/>
              <a:defRPr sz="800"/>
            </a:lvl9pPr>
          </a:lstStyle>
          <a:p>
            <a:endParaRPr/>
          </a:p>
        </p:txBody>
      </p:sp>
      <p:sp>
        <p:nvSpPr>
          <p:cNvPr id="210" name="Google Shape;210;p22"/>
          <p:cNvSpPr txBox="1">
            <a:spLocks noGrp="1"/>
          </p:cNvSpPr>
          <p:nvPr>
            <p:ph type="title" idx="18"/>
          </p:nvPr>
        </p:nvSpPr>
        <p:spPr>
          <a:xfrm>
            <a:off x="7520600" y="2325375"/>
            <a:ext cx="1188600" cy="2781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a:endParaRPr/>
          </a:p>
        </p:txBody>
      </p:sp>
      <p:sp>
        <p:nvSpPr>
          <p:cNvPr id="211" name="Google Shape;211;p22"/>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2" name="Google Shape;212;p22"/>
          <p:cNvSpPr txBox="1">
            <a:spLocks noGrp="1"/>
          </p:cNvSpPr>
          <p:nvPr>
            <p:ph type="title" idx="19"/>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22"/>
          <p:cNvSpPr txBox="1">
            <a:spLocks noGrp="1"/>
          </p:cNvSpPr>
          <p:nvPr>
            <p:ph type="title" idx="20"/>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22"/>
          <p:cNvSpPr txBox="1">
            <a:spLocks noGrp="1"/>
          </p:cNvSpPr>
          <p:nvPr>
            <p:ph type="title" idx="21"/>
          </p:nvPr>
        </p:nvSpPr>
        <p:spPr>
          <a:xfrm>
            <a:off x="283850" y="285900"/>
            <a:ext cx="2055600" cy="12696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a:lvl1pPr>
            <a:lvl2pPr lvl="1">
              <a:lnSpc>
                <a:spcPct val="85000"/>
              </a:lnSpc>
              <a:spcBef>
                <a:spcPts val="0"/>
              </a:spcBef>
              <a:spcAft>
                <a:spcPts val="0"/>
              </a:spcAft>
              <a:buNone/>
              <a:defRPr/>
            </a:lvl2pPr>
            <a:lvl3pPr lvl="2">
              <a:lnSpc>
                <a:spcPct val="85000"/>
              </a:lnSpc>
              <a:spcBef>
                <a:spcPts val="0"/>
              </a:spcBef>
              <a:spcAft>
                <a:spcPts val="0"/>
              </a:spcAft>
              <a:buNone/>
              <a:defRPr/>
            </a:lvl3pPr>
            <a:lvl4pPr lvl="3">
              <a:lnSpc>
                <a:spcPct val="85000"/>
              </a:lnSpc>
              <a:spcBef>
                <a:spcPts val="0"/>
              </a:spcBef>
              <a:spcAft>
                <a:spcPts val="0"/>
              </a:spcAft>
              <a:buNone/>
              <a:defRPr/>
            </a:lvl4pPr>
            <a:lvl5pPr lvl="4">
              <a:lnSpc>
                <a:spcPct val="85000"/>
              </a:lnSpc>
              <a:spcBef>
                <a:spcPts val="0"/>
              </a:spcBef>
              <a:spcAft>
                <a:spcPts val="0"/>
              </a:spcAft>
              <a:buNone/>
              <a:defRPr/>
            </a:lvl5pPr>
            <a:lvl6pPr lvl="5">
              <a:lnSpc>
                <a:spcPct val="85000"/>
              </a:lnSpc>
              <a:spcBef>
                <a:spcPts val="0"/>
              </a:spcBef>
              <a:spcAft>
                <a:spcPts val="0"/>
              </a:spcAft>
              <a:buNone/>
              <a:defRPr/>
            </a:lvl6pPr>
            <a:lvl7pPr lvl="6">
              <a:lnSpc>
                <a:spcPct val="85000"/>
              </a:lnSpc>
              <a:spcBef>
                <a:spcPts val="0"/>
              </a:spcBef>
              <a:spcAft>
                <a:spcPts val="0"/>
              </a:spcAft>
              <a:buNone/>
              <a:defRPr/>
            </a:lvl7pPr>
            <a:lvl8pPr lvl="7">
              <a:lnSpc>
                <a:spcPct val="85000"/>
              </a:lnSpc>
              <a:spcBef>
                <a:spcPts val="0"/>
              </a:spcBef>
              <a:spcAft>
                <a:spcPts val="0"/>
              </a:spcAft>
              <a:buNone/>
              <a:defRPr/>
            </a:lvl8pPr>
            <a:lvl9pPr lvl="8">
              <a:lnSpc>
                <a:spcPct val="85000"/>
              </a:lnSpc>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image grid and description - Alt 2">
  <p:cSld name="CUSTOM_4">
    <p:spTree>
      <p:nvGrpSpPr>
        <p:cNvPr id="1" name="Shape 215"/>
        <p:cNvGrpSpPr/>
        <p:nvPr/>
      </p:nvGrpSpPr>
      <p:grpSpPr>
        <a:xfrm>
          <a:off x="0" y="0"/>
          <a:ext cx="0" cy="0"/>
          <a:chOff x="0" y="0"/>
          <a:chExt cx="0" cy="0"/>
        </a:xfrm>
      </p:grpSpPr>
      <p:sp>
        <p:nvSpPr>
          <p:cNvPr id="216" name="Google Shape;216;p23"/>
          <p:cNvSpPr txBox="1">
            <a:spLocks noGrp="1"/>
          </p:cNvSpPr>
          <p:nvPr>
            <p:ph type="title"/>
          </p:nvPr>
        </p:nvSpPr>
        <p:spPr>
          <a:xfrm>
            <a:off x="1049249" y="2030625"/>
            <a:ext cx="1902000" cy="243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100"/>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17" name="Google Shape;217;p23"/>
          <p:cNvSpPr txBox="1">
            <a:spLocks noGrp="1"/>
          </p:cNvSpPr>
          <p:nvPr>
            <p:ph type="body" idx="1"/>
          </p:nvPr>
        </p:nvSpPr>
        <p:spPr>
          <a:xfrm>
            <a:off x="1049250" y="23968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18" name="Google Shape;218;p23"/>
          <p:cNvSpPr txBox="1">
            <a:spLocks noGrp="1"/>
          </p:cNvSpPr>
          <p:nvPr>
            <p:ph type="title" idx="2"/>
          </p:nvPr>
        </p:nvSpPr>
        <p:spPr>
          <a:xfrm>
            <a:off x="1049249" y="35753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19" name="Google Shape;219;p23"/>
          <p:cNvSpPr txBox="1">
            <a:spLocks noGrp="1"/>
          </p:cNvSpPr>
          <p:nvPr>
            <p:ph type="body" idx="3"/>
          </p:nvPr>
        </p:nvSpPr>
        <p:spPr>
          <a:xfrm>
            <a:off x="1049250" y="39415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20" name="Google Shape;220;p23"/>
          <p:cNvSpPr txBox="1">
            <a:spLocks noGrp="1"/>
          </p:cNvSpPr>
          <p:nvPr>
            <p:ph type="title" idx="4"/>
          </p:nvPr>
        </p:nvSpPr>
        <p:spPr>
          <a:xfrm>
            <a:off x="3950249" y="20306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21" name="Google Shape;221;p23"/>
          <p:cNvSpPr txBox="1">
            <a:spLocks noGrp="1"/>
          </p:cNvSpPr>
          <p:nvPr>
            <p:ph type="body" idx="5"/>
          </p:nvPr>
        </p:nvSpPr>
        <p:spPr>
          <a:xfrm>
            <a:off x="3950250" y="23968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22" name="Google Shape;222;p23"/>
          <p:cNvSpPr txBox="1">
            <a:spLocks noGrp="1"/>
          </p:cNvSpPr>
          <p:nvPr>
            <p:ph type="title" idx="6"/>
          </p:nvPr>
        </p:nvSpPr>
        <p:spPr>
          <a:xfrm>
            <a:off x="3950249" y="35753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23" name="Google Shape;223;p23"/>
          <p:cNvSpPr txBox="1">
            <a:spLocks noGrp="1"/>
          </p:cNvSpPr>
          <p:nvPr>
            <p:ph type="body" idx="7"/>
          </p:nvPr>
        </p:nvSpPr>
        <p:spPr>
          <a:xfrm>
            <a:off x="3950250" y="39415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24" name="Google Shape;224;p23"/>
          <p:cNvSpPr txBox="1">
            <a:spLocks noGrp="1"/>
          </p:cNvSpPr>
          <p:nvPr>
            <p:ph type="title" idx="8"/>
          </p:nvPr>
        </p:nvSpPr>
        <p:spPr>
          <a:xfrm>
            <a:off x="6851249" y="20306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25" name="Google Shape;225;p23"/>
          <p:cNvSpPr txBox="1">
            <a:spLocks noGrp="1"/>
          </p:cNvSpPr>
          <p:nvPr>
            <p:ph type="body" idx="9"/>
          </p:nvPr>
        </p:nvSpPr>
        <p:spPr>
          <a:xfrm>
            <a:off x="6851250" y="23968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26" name="Google Shape;226;p23"/>
          <p:cNvSpPr txBox="1">
            <a:spLocks noGrp="1"/>
          </p:cNvSpPr>
          <p:nvPr>
            <p:ph type="title" idx="13"/>
          </p:nvPr>
        </p:nvSpPr>
        <p:spPr>
          <a:xfrm>
            <a:off x="6851249" y="35753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27" name="Google Shape;227;p23"/>
          <p:cNvSpPr txBox="1">
            <a:spLocks noGrp="1"/>
          </p:cNvSpPr>
          <p:nvPr>
            <p:ph type="body" idx="14"/>
          </p:nvPr>
        </p:nvSpPr>
        <p:spPr>
          <a:xfrm>
            <a:off x="6851250" y="39415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28" name="Google Shape;228;p23"/>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23"/>
          <p:cNvSpPr txBox="1">
            <a:spLocks noGrp="1"/>
          </p:cNvSpPr>
          <p:nvPr>
            <p:ph type="title" idx="15"/>
          </p:nvPr>
        </p:nvSpPr>
        <p:spPr>
          <a:xfrm>
            <a:off x="283850" y="285900"/>
            <a:ext cx="8571900" cy="8163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a:lvl1pPr>
            <a:lvl2pPr lvl="1">
              <a:lnSpc>
                <a:spcPct val="85000"/>
              </a:lnSpc>
              <a:spcBef>
                <a:spcPts val="0"/>
              </a:spcBef>
              <a:spcAft>
                <a:spcPts val="0"/>
              </a:spcAft>
              <a:buNone/>
              <a:defRPr/>
            </a:lvl2pPr>
            <a:lvl3pPr lvl="2">
              <a:lnSpc>
                <a:spcPct val="85000"/>
              </a:lnSpc>
              <a:spcBef>
                <a:spcPts val="0"/>
              </a:spcBef>
              <a:spcAft>
                <a:spcPts val="0"/>
              </a:spcAft>
              <a:buNone/>
              <a:defRPr/>
            </a:lvl3pPr>
            <a:lvl4pPr lvl="3">
              <a:lnSpc>
                <a:spcPct val="85000"/>
              </a:lnSpc>
              <a:spcBef>
                <a:spcPts val="0"/>
              </a:spcBef>
              <a:spcAft>
                <a:spcPts val="0"/>
              </a:spcAft>
              <a:buNone/>
              <a:defRPr/>
            </a:lvl4pPr>
            <a:lvl5pPr lvl="4">
              <a:lnSpc>
                <a:spcPct val="85000"/>
              </a:lnSpc>
              <a:spcBef>
                <a:spcPts val="0"/>
              </a:spcBef>
              <a:spcAft>
                <a:spcPts val="0"/>
              </a:spcAft>
              <a:buNone/>
              <a:defRPr/>
            </a:lvl5pPr>
            <a:lvl6pPr lvl="5">
              <a:lnSpc>
                <a:spcPct val="85000"/>
              </a:lnSpc>
              <a:spcBef>
                <a:spcPts val="0"/>
              </a:spcBef>
              <a:spcAft>
                <a:spcPts val="0"/>
              </a:spcAft>
              <a:buNone/>
              <a:defRPr/>
            </a:lvl6pPr>
            <a:lvl7pPr lvl="6">
              <a:lnSpc>
                <a:spcPct val="85000"/>
              </a:lnSpc>
              <a:spcBef>
                <a:spcPts val="0"/>
              </a:spcBef>
              <a:spcAft>
                <a:spcPts val="0"/>
              </a:spcAft>
              <a:buNone/>
              <a:defRPr/>
            </a:lvl7pPr>
            <a:lvl8pPr lvl="7">
              <a:lnSpc>
                <a:spcPct val="85000"/>
              </a:lnSpc>
              <a:spcBef>
                <a:spcPts val="0"/>
              </a:spcBef>
              <a:spcAft>
                <a:spcPts val="0"/>
              </a:spcAft>
              <a:buNone/>
              <a:defRPr/>
            </a:lvl8pPr>
            <a:lvl9pPr lvl="8">
              <a:lnSpc>
                <a:spcPct val="85000"/>
              </a:lnSpc>
              <a:spcBef>
                <a:spcPts val="0"/>
              </a:spcBef>
              <a:spcAft>
                <a:spcPts val="0"/>
              </a:spcAft>
              <a:buNone/>
              <a:defRPr/>
            </a:lvl9pPr>
          </a:lstStyle>
          <a:p>
            <a:endParaRPr/>
          </a:p>
        </p:txBody>
      </p:sp>
      <p:sp>
        <p:nvSpPr>
          <p:cNvPr id="230" name="Google Shape;230;p23"/>
          <p:cNvSpPr>
            <a:spLocks noGrp="1"/>
          </p:cNvSpPr>
          <p:nvPr>
            <p:ph type="pic" idx="16"/>
          </p:nvPr>
        </p:nvSpPr>
        <p:spPr>
          <a:xfrm>
            <a:off x="290325" y="1862825"/>
            <a:ext cx="663000" cy="1271100"/>
          </a:xfrm>
          <a:prstGeom prst="rect">
            <a:avLst/>
          </a:prstGeom>
          <a:noFill/>
          <a:ln>
            <a:noFill/>
          </a:ln>
        </p:spPr>
      </p:sp>
      <p:sp>
        <p:nvSpPr>
          <p:cNvPr id="231" name="Google Shape;231;p23"/>
          <p:cNvSpPr>
            <a:spLocks noGrp="1"/>
          </p:cNvSpPr>
          <p:nvPr>
            <p:ph type="pic" idx="17"/>
          </p:nvPr>
        </p:nvSpPr>
        <p:spPr>
          <a:xfrm>
            <a:off x="290325" y="3407525"/>
            <a:ext cx="663000" cy="1271100"/>
          </a:xfrm>
          <a:prstGeom prst="rect">
            <a:avLst/>
          </a:prstGeom>
          <a:noFill/>
          <a:ln>
            <a:noFill/>
          </a:ln>
        </p:spPr>
      </p:sp>
      <p:sp>
        <p:nvSpPr>
          <p:cNvPr id="232" name="Google Shape;232;p23"/>
          <p:cNvSpPr>
            <a:spLocks noGrp="1"/>
          </p:cNvSpPr>
          <p:nvPr>
            <p:ph type="pic" idx="18"/>
          </p:nvPr>
        </p:nvSpPr>
        <p:spPr>
          <a:xfrm>
            <a:off x="3191325" y="1862825"/>
            <a:ext cx="663000" cy="1271100"/>
          </a:xfrm>
          <a:prstGeom prst="rect">
            <a:avLst/>
          </a:prstGeom>
          <a:noFill/>
          <a:ln>
            <a:noFill/>
          </a:ln>
        </p:spPr>
      </p:sp>
      <p:sp>
        <p:nvSpPr>
          <p:cNvPr id="233" name="Google Shape;233;p23"/>
          <p:cNvSpPr>
            <a:spLocks noGrp="1"/>
          </p:cNvSpPr>
          <p:nvPr>
            <p:ph type="pic" idx="19"/>
          </p:nvPr>
        </p:nvSpPr>
        <p:spPr>
          <a:xfrm>
            <a:off x="3191325" y="3407525"/>
            <a:ext cx="663000" cy="1271100"/>
          </a:xfrm>
          <a:prstGeom prst="rect">
            <a:avLst/>
          </a:prstGeom>
          <a:noFill/>
          <a:ln>
            <a:noFill/>
          </a:ln>
        </p:spPr>
      </p:sp>
      <p:sp>
        <p:nvSpPr>
          <p:cNvPr id="234" name="Google Shape;234;p23"/>
          <p:cNvSpPr>
            <a:spLocks noGrp="1"/>
          </p:cNvSpPr>
          <p:nvPr>
            <p:ph type="pic" idx="20"/>
          </p:nvPr>
        </p:nvSpPr>
        <p:spPr>
          <a:xfrm>
            <a:off x="6092325" y="1862825"/>
            <a:ext cx="663000" cy="1271100"/>
          </a:xfrm>
          <a:prstGeom prst="rect">
            <a:avLst/>
          </a:prstGeom>
          <a:noFill/>
          <a:ln>
            <a:noFill/>
          </a:ln>
        </p:spPr>
      </p:sp>
      <p:sp>
        <p:nvSpPr>
          <p:cNvPr id="235" name="Google Shape;235;p23"/>
          <p:cNvSpPr>
            <a:spLocks noGrp="1"/>
          </p:cNvSpPr>
          <p:nvPr>
            <p:ph type="pic" idx="21"/>
          </p:nvPr>
        </p:nvSpPr>
        <p:spPr>
          <a:xfrm>
            <a:off x="6092325" y="3407525"/>
            <a:ext cx="663000" cy="1271100"/>
          </a:xfrm>
          <a:prstGeom prst="rect">
            <a:avLst/>
          </a:prstGeom>
          <a:noFill/>
          <a:ln>
            <a:noFill/>
          </a:ln>
        </p:spPr>
      </p:sp>
      <p:sp>
        <p:nvSpPr>
          <p:cNvPr id="236" name="Google Shape;236;p23"/>
          <p:cNvSpPr txBox="1">
            <a:spLocks noGrp="1"/>
          </p:cNvSpPr>
          <p:nvPr>
            <p:ph type="title" idx="2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23"/>
          <p:cNvSpPr txBox="1">
            <a:spLocks noGrp="1"/>
          </p:cNvSpPr>
          <p:nvPr>
            <p:ph type="title" idx="2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image grid and body text">
  <p:cSld name="CUSTOM_2">
    <p:bg>
      <p:bgPr>
        <a:solidFill>
          <a:schemeClr val="lt1"/>
        </a:solidFill>
        <a:effectLst/>
      </p:bgPr>
    </p:bg>
    <p:spTree>
      <p:nvGrpSpPr>
        <p:cNvPr id="1" name="Shape 238"/>
        <p:cNvGrpSpPr/>
        <p:nvPr/>
      </p:nvGrpSpPr>
      <p:grpSpPr>
        <a:xfrm>
          <a:off x="0" y="0"/>
          <a:ext cx="0" cy="0"/>
          <a:chOff x="0" y="0"/>
          <a:chExt cx="0" cy="0"/>
        </a:xfrm>
      </p:grpSpPr>
      <p:sp>
        <p:nvSpPr>
          <p:cNvPr id="239" name="Google Shape;239;p24"/>
          <p:cNvSpPr>
            <a:spLocks noGrp="1"/>
          </p:cNvSpPr>
          <p:nvPr>
            <p:ph type="pic" idx="2"/>
          </p:nvPr>
        </p:nvSpPr>
        <p:spPr>
          <a:xfrm>
            <a:off x="3186000" y="3242875"/>
            <a:ext cx="2798100" cy="1440600"/>
          </a:xfrm>
          <a:prstGeom prst="rect">
            <a:avLst/>
          </a:prstGeom>
          <a:noFill/>
          <a:ln>
            <a:noFill/>
          </a:ln>
        </p:spPr>
      </p:sp>
      <p:sp>
        <p:nvSpPr>
          <p:cNvPr id="240" name="Google Shape;240;p24"/>
          <p:cNvSpPr>
            <a:spLocks noGrp="1"/>
          </p:cNvSpPr>
          <p:nvPr>
            <p:ph type="pic" idx="3"/>
          </p:nvPr>
        </p:nvSpPr>
        <p:spPr>
          <a:xfrm>
            <a:off x="5984100" y="3242875"/>
            <a:ext cx="1440600" cy="1440600"/>
          </a:xfrm>
          <a:prstGeom prst="rect">
            <a:avLst/>
          </a:prstGeom>
          <a:noFill/>
          <a:ln>
            <a:noFill/>
          </a:ln>
        </p:spPr>
      </p:sp>
      <p:sp>
        <p:nvSpPr>
          <p:cNvPr id="241" name="Google Shape;241;p24"/>
          <p:cNvSpPr>
            <a:spLocks noGrp="1"/>
          </p:cNvSpPr>
          <p:nvPr>
            <p:ph type="pic" idx="4"/>
          </p:nvPr>
        </p:nvSpPr>
        <p:spPr>
          <a:xfrm>
            <a:off x="7412150" y="1440350"/>
            <a:ext cx="1441500" cy="3243000"/>
          </a:xfrm>
          <a:prstGeom prst="rect">
            <a:avLst/>
          </a:prstGeom>
          <a:noFill/>
          <a:ln>
            <a:noFill/>
          </a:ln>
        </p:spPr>
      </p:sp>
      <p:sp>
        <p:nvSpPr>
          <p:cNvPr id="242" name="Google Shape;242;p24"/>
          <p:cNvSpPr>
            <a:spLocks noGrp="1"/>
          </p:cNvSpPr>
          <p:nvPr>
            <p:ph type="pic" idx="5"/>
          </p:nvPr>
        </p:nvSpPr>
        <p:spPr>
          <a:xfrm>
            <a:off x="7412150" y="0"/>
            <a:ext cx="1441500" cy="1440600"/>
          </a:xfrm>
          <a:prstGeom prst="rect">
            <a:avLst/>
          </a:prstGeom>
          <a:noFill/>
          <a:ln>
            <a:noFill/>
          </a:ln>
        </p:spPr>
      </p:sp>
      <p:sp>
        <p:nvSpPr>
          <p:cNvPr id="243" name="Google Shape;243;p24"/>
          <p:cNvSpPr>
            <a:spLocks noGrp="1"/>
          </p:cNvSpPr>
          <p:nvPr>
            <p:ph type="pic" idx="6"/>
          </p:nvPr>
        </p:nvSpPr>
        <p:spPr>
          <a:xfrm>
            <a:off x="3184850" y="0"/>
            <a:ext cx="4227300" cy="3243000"/>
          </a:xfrm>
          <a:prstGeom prst="rect">
            <a:avLst/>
          </a:prstGeom>
          <a:noFill/>
          <a:ln>
            <a:noFill/>
          </a:ln>
        </p:spPr>
      </p:sp>
      <p:sp>
        <p:nvSpPr>
          <p:cNvPr id="244" name="Google Shape;244;p24"/>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24"/>
          <p:cNvSpPr txBox="1">
            <a:spLocks noGrp="1"/>
          </p:cNvSpPr>
          <p:nvPr>
            <p:ph type="sldNum" idx="7"/>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246" name="Google Shape;246;p24"/>
          <p:cNvSpPr txBox="1">
            <a:spLocks noGrp="1"/>
          </p:cNvSpPr>
          <p:nvPr>
            <p:ph type="title"/>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47" name="Google Shape;247;p24"/>
          <p:cNvSpPr txBox="1">
            <a:spLocks noGrp="1"/>
          </p:cNvSpPr>
          <p:nvPr>
            <p:ph type="title" idx="8"/>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48" name="Google Shape;248;p24"/>
          <p:cNvSpPr txBox="1">
            <a:spLocks noGrp="1"/>
          </p:cNvSpPr>
          <p:nvPr>
            <p:ph type="title" idx="9"/>
          </p:nvPr>
        </p:nvSpPr>
        <p:spPr>
          <a:xfrm>
            <a:off x="283850" y="285900"/>
            <a:ext cx="2773200" cy="8163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000">
                <a:solidFill>
                  <a:schemeClr val="dk1"/>
                </a:solidFill>
              </a:defRPr>
            </a:lvl1pPr>
            <a:lvl2pPr lvl="1">
              <a:lnSpc>
                <a:spcPct val="85000"/>
              </a:lnSpc>
              <a:spcBef>
                <a:spcPts val="0"/>
              </a:spcBef>
              <a:spcAft>
                <a:spcPts val="0"/>
              </a:spcAft>
              <a:buNone/>
              <a:defRPr sz="3000">
                <a:solidFill>
                  <a:schemeClr val="dk1"/>
                </a:solidFill>
              </a:defRPr>
            </a:lvl2pPr>
            <a:lvl3pPr lvl="2">
              <a:lnSpc>
                <a:spcPct val="85000"/>
              </a:lnSpc>
              <a:spcBef>
                <a:spcPts val="0"/>
              </a:spcBef>
              <a:spcAft>
                <a:spcPts val="0"/>
              </a:spcAft>
              <a:buNone/>
              <a:defRPr sz="3000">
                <a:solidFill>
                  <a:schemeClr val="dk1"/>
                </a:solidFill>
              </a:defRPr>
            </a:lvl3pPr>
            <a:lvl4pPr lvl="3">
              <a:lnSpc>
                <a:spcPct val="85000"/>
              </a:lnSpc>
              <a:spcBef>
                <a:spcPts val="0"/>
              </a:spcBef>
              <a:spcAft>
                <a:spcPts val="0"/>
              </a:spcAft>
              <a:buNone/>
              <a:defRPr sz="3000">
                <a:solidFill>
                  <a:schemeClr val="dk1"/>
                </a:solidFill>
              </a:defRPr>
            </a:lvl4pPr>
            <a:lvl5pPr lvl="4">
              <a:lnSpc>
                <a:spcPct val="85000"/>
              </a:lnSpc>
              <a:spcBef>
                <a:spcPts val="0"/>
              </a:spcBef>
              <a:spcAft>
                <a:spcPts val="0"/>
              </a:spcAft>
              <a:buNone/>
              <a:defRPr sz="3000">
                <a:solidFill>
                  <a:schemeClr val="dk1"/>
                </a:solidFill>
              </a:defRPr>
            </a:lvl5pPr>
            <a:lvl6pPr lvl="5">
              <a:lnSpc>
                <a:spcPct val="85000"/>
              </a:lnSpc>
              <a:spcBef>
                <a:spcPts val="0"/>
              </a:spcBef>
              <a:spcAft>
                <a:spcPts val="0"/>
              </a:spcAft>
              <a:buNone/>
              <a:defRPr sz="3000">
                <a:solidFill>
                  <a:schemeClr val="dk1"/>
                </a:solidFill>
              </a:defRPr>
            </a:lvl6pPr>
            <a:lvl7pPr lvl="6">
              <a:lnSpc>
                <a:spcPct val="85000"/>
              </a:lnSpc>
              <a:spcBef>
                <a:spcPts val="0"/>
              </a:spcBef>
              <a:spcAft>
                <a:spcPts val="0"/>
              </a:spcAft>
              <a:buNone/>
              <a:defRPr sz="3000">
                <a:solidFill>
                  <a:schemeClr val="dk1"/>
                </a:solidFill>
              </a:defRPr>
            </a:lvl7pPr>
            <a:lvl8pPr lvl="7">
              <a:lnSpc>
                <a:spcPct val="85000"/>
              </a:lnSpc>
              <a:spcBef>
                <a:spcPts val="0"/>
              </a:spcBef>
              <a:spcAft>
                <a:spcPts val="0"/>
              </a:spcAft>
              <a:buNone/>
              <a:defRPr sz="3000">
                <a:solidFill>
                  <a:schemeClr val="dk1"/>
                </a:solidFill>
              </a:defRPr>
            </a:lvl8pPr>
            <a:lvl9pPr lvl="8">
              <a:lnSpc>
                <a:spcPct val="85000"/>
              </a:lnSpc>
              <a:spcBef>
                <a:spcPts val="0"/>
              </a:spcBef>
              <a:spcAft>
                <a:spcPts val="0"/>
              </a:spcAft>
              <a:buNone/>
              <a:defRPr sz="3000">
                <a:solidFill>
                  <a:schemeClr val="dk1"/>
                </a:solidFill>
              </a:defRPr>
            </a:lvl9pPr>
          </a:lstStyle>
          <a:p>
            <a:endParaRPr/>
          </a:p>
        </p:txBody>
      </p:sp>
      <p:sp>
        <p:nvSpPr>
          <p:cNvPr id="249" name="Google Shape;249;p24"/>
          <p:cNvSpPr txBox="1">
            <a:spLocks noGrp="1"/>
          </p:cNvSpPr>
          <p:nvPr>
            <p:ph type="body" idx="1"/>
          </p:nvPr>
        </p:nvSpPr>
        <p:spPr>
          <a:xfrm>
            <a:off x="283850" y="2636275"/>
            <a:ext cx="2767200" cy="20463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ver">
  <p:cSld name="BLANK_4">
    <p:bg>
      <p:bgPr>
        <a:solidFill>
          <a:schemeClr val="accent1"/>
        </a:solidFill>
        <a:effectLst/>
      </p:bgPr>
    </p:bg>
    <p:spTree>
      <p:nvGrpSpPr>
        <p:cNvPr id="1" name="Shape 250"/>
        <p:cNvGrpSpPr/>
        <p:nvPr/>
      </p:nvGrpSpPr>
      <p:grpSpPr>
        <a:xfrm>
          <a:off x="0" y="0"/>
          <a:ext cx="0" cy="0"/>
          <a:chOff x="0" y="0"/>
          <a:chExt cx="0" cy="0"/>
        </a:xfrm>
      </p:grpSpPr>
      <p:sp>
        <p:nvSpPr>
          <p:cNvPr id="251" name="Google Shape;251;p25"/>
          <p:cNvSpPr/>
          <p:nvPr/>
        </p:nvSpPr>
        <p:spPr>
          <a:xfrm>
            <a:off x="5283375" y="285900"/>
            <a:ext cx="3573485" cy="3573485"/>
          </a:xfrm>
          <a:custGeom>
            <a:avLst/>
            <a:gdLst/>
            <a:ahLst/>
            <a:cxnLst/>
            <a:rect l="l" t="t" r="r" b="b"/>
            <a:pathLst>
              <a:path w="32645" h="32645" extrusionOk="0">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Inter"/>
              <a:ea typeface="Inter"/>
              <a:cs typeface="Inter"/>
              <a:sym typeface="Inter"/>
            </a:endParaRPr>
          </a:p>
        </p:txBody>
      </p:sp>
      <p:sp>
        <p:nvSpPr>
          <p:cNvPr id="252" name="Google Shape;252;p25"/>
          <p:cNvSpPr txBox="1">
            <a:spLocks noGrp="1"/>
          </p:cNvSpPr>
          <p:nvPr>
            <p:ph type="title"/>
          </p:nvPr>
        </p:nvSpPr>
        <p:spPr>
          <a:xfrm>
            <a:off x="283850" y="224410"/>
            <a:ext cx="6683700" cy="1236900"/>
          </a:xfrm>
          <a:prstGeom prst="rect">
            <a:avLst/>
          </a:prstGeom>
        </p:spPr>
        <p:txBody>
          <a:bodyPr spcFirstLastPara="1" wrap="square" lIns="0" tIns="91425" rIns="91425" bIns="91425" anchor="t" anchorCtr="0">
            <a:no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a:endParaRPr/>
          </a:p>
        </p:txBody>
      </p:sp>
      <p:sp>
        <p:nvSpPr>
          <p:cNvPr id="253" name="Google Shape;253;p25"/>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4" name="Google Shape;254;p25"/>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25"/>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5"/>
          <p:cNvSpPr txBox="1">
            <a:spLocks noGrp="1"/>
          </p:cNvSpPr>
          <p:nvPr>
            <p:ph type="title" idx="4"/>
          </p:nvPr>
        </p:nvSpPr>
        <p:spPr>
          <a:xfrm>
            <a:off x="288625" y="4778975"/>
            <a:ext cx="4227300" cy="762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600"/>
              <a:buFont typeface="Inter"/>
              <a:buNone/>
              <a:defRPr sz="6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7"/>
        <p:cNvGrpSpPr/>
        <p:nvPr/>
      </p:nvGrpSpPr>
      <p:grpSpPr>
        <a:xfrm>
          <a:off x="0" y="0"/>
          <a:ext cx="0" cy="0"/>
          <a:chOff x="0" y="0"/>
          <a:chExt cx="0" cy="0"/>
        </a:xfrm>
      </p:grpSpPr>
      <p:sp>
        <p:nvSpPr>
          <p:cNvPr id="258" name="Google Shape;258;p26"/>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59" name="Google Shape;259;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60"/>
        <p:cNvGrpSpPr/>
        <p:nvPr/>
      </p:nvGrpSpPr>
      <p:grpSpPr>
        <a:xfrm>
          <a:off x="0" y="0"/>
          <a:ext cx="0" cy="0"/>
          <a:chOff x="0" y="0"/>
          <a:chExt cx="0" cy="0"/>
        </a:xfrm>
      </p:grpSpPr>
      <p:sp>
        <p:nvSpPr>
          <p:cNvPr id="261" name="Google Shape;261;p27"/>
          <p:cNvSpPr txBox="1">
            <a:spLocks noGrp="1"/>
          </p:cNvSpPr>
          <p:nvPr>
            <p:ph type="title"/>
          </p:nvPr>
        </p:nvSpPr>
        <p:spPr>
          <a:xfrm>
            <a:off x="311700" y="2150850"/>
            <a:ext cx="8520600" cy="8418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62"/>
        <p:cNvGrpSpPr/>
        <p:nvPr/>
      </p:nvGrpSpPr>
      <p:grpSpPr>
        <a:xfrm>
          <a:off x="0" y="0"/>
          <a:ext cx="0" cy="0"/>
          <a:chOff x="0" y="0"/>
          <a:chExt cx="0" cy="0"/>
        </a:xfrm>
      </p:grpSpPr>
      <p:sp>
        <p:nvSpPr>
          <p:cNvPr id="263" name="Google Shape;263;p28"/>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65"/>
        <p:cNvGrpSpPr/>
        <p:nvPr/>
      </p:nvGrpSpPr>
      <p:grpSpPr>
        <a:xfrm>
          <a:off x="0" y="0"/>
          <a:ext cx="0" cy="0"/>
          <a:chOff x="0" y="0"/>
          <a:chExt cx="0" cy="0"/>
        </a:xfrm>
      </p:grpSpPr>
      <p:sp>
        <p:nvSpPr>
          <p:cNvPr id="266" name="Google Shape;266;p29"/>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8" name="Google Shape;268;p29"/>
          <p:cNvSpPr txBox="1">
            <a:spLocks noGrp="1"/>
          </p:cNvSpPr>
          <p:nvPr>
            <p:ph type="body" idx="2"/>
          </p:nvPr>
        </p:nvSpPr>
        <p:spPr>
          <a:xfrm>
            <a:off x="4832400" y="1152475"/>
            <a:ext cx="3999900" cy="3416400"/>
          </a:xfrm>
          <a:prstGeom prst="rect">
            <a:avLst/>
          </a:prstGeom>
        </p:spPr>
        <p:txBody>
          <a:bodyPr spcFirstLastPara="1" wrap="square" lIns="0" tIns="0" rIns="0" bIns="0" anchor="t" anchorCtr="0">
            <a:sp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9"/>
        <p:cNvGrpSpPr/>
        <p:nvPr/>
      </p:nvGrpSpPr>
      <p:grpSpPr>
        <a:xfrm>
          <a:off x="0" y="0"/>
          <a:ext cx="0" cy="0"/>
          <a:chOff x="0" y="0"/>
          <a:chExt cx="0" cy="0"/>
        </a:xfrm>
      </p:grpSpPr>
      <p:sp>
        <p:nvSpPr>
          <p:cNvPr id="270" name="Google Shape;270;p30"/>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 Alt 3">
  <p:cSld name="BLANK_1_1_1_1_2_1">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284850" y="285900"/>
            <a:ext cx="6423900" cy="587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a:endParaRPr/>
          </a:p>
        </p:txBody>
      </p:sp>
      <p:sp>
        <p:nvSpPr>
          <p:cNvPr id="26" name="Google Shape;26;p4"/>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4"/>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1"/>
        <p:cNvGrpSpPr/>
        <p:nvPr/>
      </p:nvGrpSpPr>
      <p:grpSpPr>
        <a:xfrm>
          <a:off x="0" y="0"/>
          <a:ext cx="0" cy="0"/>
          <a:chOff x="0" y="0"/>
          <a:chExt cx="0" cy="0"/>
        </a:xfrm>
      </p:grpSpPr>
      <p:sp>
        <p:nvSpPr>
          <p:cNvPr id="272" name="Google Shape;272;p31"/>
          <p:cNvSpPr txBox="1">
            <a:spLocks noGrp="1"/>
          </p:cNvSpPr>
          <p:nvPr>
            <p:ph type="title"/>
          </p:nvPr>
        </p:nvSpPr>
        <p:spPr>
          <a:xfrm>
            <a:off x="311700" y="555600"/>
            <a:ext cx="2808000" cy="755700"/>
          </a:xfrm>
          <a:prstGeom prst="rect">
            <a:avLst/>
          </a:prstGeom>
        </p:spPr>
        <p:txBody>
          <a:bodyPr spcFirstLastPara="1" wrap="square" lIns="0" tIns="0" rIns="0" bIns="0"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3" name="Google Shape;273;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4"/>
        <p:cNvGrpSpPr/>
        <p:nvPr/>
      </p:nvGrpSpPr>
      <p:grpSpPr>
        <a:xfrm>
          <a:off x="0" y="0"/>
          <a:ext cx="0" cy="0"/>
          <a:chOff x="0" y="0"/>
          <a:chExt cx="0" cy="0"/>
        </a:xfrm>
      </p:grpSpPr>
      <p:sp>
        <p:nvSpPr>
          <p:cNvPr id="275" name="Google Shape;275;p32"/>
          <p:cNvSpPr txBox="1">
            <a:spLocks noGrp="1"/>
          </p:cNvSpPr>
          <p:nvPr>
            <p:ph type="title"/>
          </p:nvPr>
        </p:nvSpPr>
        <p:spPr>
          <a:xfrm>
            <a:off x="490250" y="450150"/>
            <a:ext cx="6367800" cy="4090800"/>
          </a:xfrm>
          <a:prstGeom prst="rect">
            <a:avLst/>
          </a:prstGeom>
        </p:spPr>
        <p:txBody>
          <a:bodyPr spcFirstLastPara="1" wrap="square" lIns="0" tIns="0" rIns="0" bIns="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265500" y="1233175"/>
            <a:ext cx="4045200" cy="1482300"/>
          </a:xfrm>
          <a:prstGeom prst="rect">
            <a:avLst/>
          </a:prstGeom>
        </p:spPr>
        <p:txBody>
          <a:bodyPr spcFirstLastPara="1" wrap="square" lIns="0" tIns="0" rIns="0" bIns="0"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78" name="Google Shape;278;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79" name="Google Shape;279;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0"/>
        <p:cNvGrpSpPr/>
        <p:nvPr/>
      </p:nvGrpSpPr>
      <p:grpSpPr>
        <a:xfrm>
          <a:off x="0" y="0"/>
          <a:ext cx="0" cy="0"/>
          <a:chOff x="0" y="0"/>
          <a:chExt cx="0" cy="0"/>
        </a:xfrm>
      </p:grpSpPr>
      <p:sp>
        <p:nvSpPr>
          <p:cNvPr id="281" name="Google Shape;281;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82"/>
        <p:cNvGrpSpPr/>
        <p:nvPr/>
      </p:nvGrpSpPr>
      <p:grpSpPr>
        <a:xfrm>
          <a:off x="0" y="0"/>
          <a:ext cx="0" cy="0"/>
          <a:chOff x="0" y="0"/>
          <a:chExt cx="0" cy="0"/>
        </a:xfrm>
      </p:grpSpPr>
      <p:sp>
        <p:nvSpPr>
          <p:cNvPr id="283" name="Google Shape;283;p35"/>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4" name="Google Shape;284;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5"/>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86"/>
        <p:cNvGrpSpPr/>
        <p:nvPr/>
      </p:nvGrpSpPr>
      <p:grpSpPr>
        <a:xfrm>
          <a:off x="0" y="0"/>
          <a:ext cx="0" cy="0"/>
          <a:chOff x="0" y="0"/>
          <a:chExt cx="0" cy="0"/>
        </a:xfrm>
      </p:grpSpPr>
      <p:sp>
        <p:nvSpPr>
          <p:cNvPr id="287" name="Google Shape;287;p37"/>
          <p:cNvSpPr txBox="1">
            <a:spLocks noGrp="1"/>
          </p:cNvSpPr>
          <p:nvPr>
            <p:ph type="title"/>
          </p:nvPr>
        </p:nvSpPr>
        <p:spPr>
          <a:xfrm>
            <a:off x="677325" y="1832775"/>
            <a:ext cx="3217200" cy="1484100"/>
          </a:xfrm>
          <a:prstGeom prst="rect">
            <a:avLst/>
          </a:prstGeom>
        </p:spPr>
        <p:txBody>
          <a:bodyPr spcFirstLastPara="1" wrap="square" lIns="0" tIns="0" rIns="0" bIns="0"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37"/>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9" name="Google Shape;289;p37"/>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0" name="Google Shape;290;p37"/>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1" name="Google Shape;291;p37"/>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2" name="Google Shape;292;p37"/>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3" name="Google Shape;293;p37"/>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38"/>
          <p:cNvSpPr txBox="1">
            <a:spLocks noGrp="1"/>
          </p:cNvSpPr>
          <p:nvPr>
            <p:ph type="body" idx="1"/>
          </p:nvPr>
        </p:nvSpPr>
        <p:spPr>
          <a:xfrm>
            <a:off x="311700" y="1152475"/>
            <a:ext cx="4473900" cy="34164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97" name="Google Shape;297;p38"/>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298"/>
        <p:cNvGrpSpPr/>
        <p:nvPr/>
      </p:nvGrpSpPr>
      <p:grpSpPr>
        <a:xfrm>
          <a:off x="0" y="0"/>
          <a:ext cx="0" cy="0"/>
          <a:chOff x="0" y="0"/>
          <a:chExt cx="0" cy="0"/>
        </a:xfrm>
      </p:grpSpPr>
      <p:sp>
        <p:nvSpPr>
          <p:cNvPr id="299" name="Google Shape;299;p39"/>
          <p:cNvSpPr txBox="1">
            <a:spLocks noGrp="1"/>
          </p:cNvSpPr>
          <p:nvPr>
            <p:ph type="title"/>
          </p:nvPr>
        </p:nvSpPr>
        <p:spPr>
          <a:xfrm>
            <a:off x="483175" y="450025"/>
            <a:ext cx="8184600" cy="758100"/>
          </a:xfrm>
          <a:prstGeom prst="rect">
            <a:avLst/>
          </a:prstGeom>
        </p:spPr>
        <p:txBody>
          <a:bodyPr spcFirstLastPara="1" wrap="square" lIns="0" tIns="0" rIns="0"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00" name="Google Shape;300;p39"/>
          <p:cNvSpPr txBox="1">
            <a:spLocks noGrp="1"/>
          </p:cNvSpPr>
          <p:nvPr>
            <p:ph type="body" idx="1"/>
          </p:nvPr>
        </p:nvSpPr>
        <p:spPr>
          <a:xfrm>
            <a:off x="483150" y="2237788"/>
            <a:ext cx="3619800" cy="23736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1" name="Google Shape;301;p39"/>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2" name="Google Shape;302;p39"/>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3" name="Google Shape;303;p39"/>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304"/>
        <p:cNvGrpSpPr/>
        <p:nvPr/>
      </p:nvGrpSpPr>
      <p:grpSpPr>
        <a:xfrm>
          <a:off x="0" y="0"/>
          <a:ext cx="0" cy="0"/>
          <a:chOff x="0" y="0"/>
          <a:chExt cx="0" cy="0"/>
        </a:xfrm>
      </p:grpSpPr>
      <p:sp>
        <p:nvSpPr>
          <p:cNvPr id="305" name="Google Shape;305;p40"/>
          <p:cNvSpPr txBox="1">
            <a:spLocks noGrp="1"/>
          </p:cNvSpPr>
          <p:nvPr>
            <p:ph type="body" idx="1"/>
          </p:nvPr>
        </p:nvSpPr>
        <p:spPr>
          <a:xfrm>
            <a:off x="483175" y="2417500"/>
            <a:ext cx="2455500" cy="23736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6" name="Google Shape;306;p40"/>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7" name="Google Shape;307;p40"/>
          <p:cNvSpPr txBox="1">
            <a:spLocks noGrp="1"/>
          </p:cNvSpPr>
          <p:nvPr>
            <p:ph type="title"/>
          </p:nvPr>
        </p:nvSpPr>
        <p:spPr>
          <a:xfrm>
            <a:off x="483175" y="450025"/>
            <a:ext cx="8184600" cy="758100"/>
          </a:xfrm>
          <a:prstGeom prst="rect">
            <a:avLst/>
          </a:prstGeom>
        </p:spPr>
        <p:txBody>
          <a:bodyPr spcFirstLastPara="1" wrap="square" lIns="0" tIns="0" rIns="0" bIns="0"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308" name="Google Shape;308;p40"/>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9" name="Google Shape;309;p40"/>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10" name="Google Shape;310;p40"/>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11" name="Google Shape;311;p40"/>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 Alt 4">
  <p:cSld name="BLANK_1_1_1_1_2_1_1">
    <p:bg>
      <p:bgPr>
        <a:solidFill>
          <a:schemeClr val="lt1"/>
        </a:solid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284850" y="285900"/>
            <a:ext cx="6423900" cy="587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cxnSp>
        <p:nvCxnSpPr>
          <p:cNvPr id="31" name="Google Shape;31;p5"/>
          <p:cNvCxnSpPr/>
          <p:nvPr/>
        </p:nvCxnSpPr>
        <p:spPr>
          <a:xfrm>
            <a:off x="283850" y="4683734"/>
            <a:ext cx="8573100" cy="0"/>
          </a:xfrm>
          <a:prstGeom prst="straightConnector1">
            <a:avLst/>
          </a:prstGeom>
          <a:noFill/>
          <a:ln w="9525" cap="flat" cmpd="sng">
            <a:solidFill>
              <a:schemeClr val="dk1"/>
            </a:solidFill>
            <a:prstDash val="solid"/>
            <a:round/>
            <a:headEnd type="none" w="med" len="med"/>
            <a:tailEnd type="none" w="med" len="med"/>
          </a:ln>
        </p:spPr>
      </p:cxnSp>
      <p:sp>
        <p:nvSpPr>
          <p:cNvPr id="32" name="Google Shape;32;p5"/>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5"/>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4" name="Google Shape;34;p5"/>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312"/>
        <p:cNvGrpSpPr/>
        <p:nvPr/>
      </p:nvGrpSpPr>
      <p:grpSpPr>
        <a:xfrm>
          <a:off x="0" y="0"/>
          <a:ext cx="0" cy="0"/>
          <a:chOff x="0" y="0"/>
          <a:chExt cx="0" cy="0"/>
        </a:xfrm>
      </p:grpSpPr>
      <p:sp>
        <p:nvSpPr>
          <p:cNvPr id="313" name="Google Shape;313;p41"/>
          <p:cNvSpPr txBox="1">
            <a:spLocks noGrp="1"/>
          </p:cNvSpPr>
          <p:nvPr>
            <p:ph type="body" idx="1"/>
          </p:nvPr>
        </p:nvSpPr>
        <p:spPr>
          <a:xfrm>
            <a:off x="366725" y="1759093"/>
            <a:ext cx="3838500" cy="1138500"/>
          </a:xfrm>
          <a:prstGeom prst="rect">
            <a:avLst/>
          </a:prstGeom>
        </p:spPr>
        <p:txBody>
          <a:bodyPr spcFirstLastPara="1" wrap="square" lIns="0" tIns="0" rIns="0" bIns="0" anchor="t" anchorCtr="0">
            <a:sp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4" name="Google Shape;314;p41"/>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5" name="Google Shape;315;p41"/>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6" name="Google Shape;316;p41"/>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7" name="Google Shape;317;p41"/>
          <p:cNvSpPr txBox="1">
            <a:spLocks noGrp="1"/>
          </p:cNvSpPr>
          <p:nvPr>
            <p:ph type="title"/>
          </p:nvPr>
        </p:nvSpPr>
        <p:spPr>
          <a:xfrm>
            <a:off x="366750" y="450025"/>
            <a:ext cx="8184600" cy="758100"/>
          </a:xfrm>
          <a:prstGeom prst="rect">
            <a:avLst/>
          </a:prstGeom>
        </p:spPr>
        <p:txBody>
          <a:bodyPr spcFirstLastPara="1" wrap="square" lIns="0" tIns="0" rIns="0"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18" name="Google Shape;318;p41"/>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19" name="Google Shape;319;p41"/>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20" name="Google Shape;320;p41"/>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21" name="Google Shape;321;p41"/>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322"/>
        <p:cNvGrpSpPr/>
        <p:nvPr/>
      </p:nvGrpSpPr>
      <p:grpSpPr>
        <a:xfrm>
          <a:off x="0" y="0"/>
          <a:ext cx="0" cy="0"/>
          <a:chOff x="0" y="0"/>
          <a:chExt cx="0" cy="0"/>
        </a:xfrm>
      </p:grpSpPr>
      <p:sp>
        <p:nvSpPr>
          <p:cNvPr id="323" name="Google Shape;323;p42"/>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4" name="Google Shape;324;p42"/>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325"/>
        <p:cNvGrpSpPr/>
        <p:nvPr/>
      </p:nvGrpSpPr>
      <p:grpSpPr>
        <a:xfrm>
          <a:off x="0" y="0"/>
          <a:ext cx="0" cy="0"/>
          <a:chOff x="0" y="0"/>
          <a:chExt cx="0" cy="0"/>
        </a:xfrm>
      </p:grpSpPr>
      <p:sp>
        <p:nvSpPr>
          <p:cNvPr id="326" name="Google Shape;326;p43"/>
          <p:cNvSpPr txBox="1">
            <a:spLocks noGrp="1"/>
          </p:cNvSpPr>
          <p:nvPr>
            <p:ph type="body" idx="1"/>
          </p:nvPr>
        </p:nvSpPr>
        <p:spPr>
          <a:xfrm>
            <a:off x="311700" y="4080225"/>
            <a:ext cx="4027500" cy="9261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7" name="Google Shape;327;p43"/>
          <p:cNvSpPr>
            <a:spLocks noGrp="1"/>
          </p:cNvSpPr>
          <p:nvPr>
            <p:ph type="pic" idx="2"/>
          </p:nvPr>
        </p:nvSpPr>
        <p:spPr>
          <a:xfrm>
            <a:off x="4804825" y="1133300"/>
            <a:ext cx="4027500" cy="2392800"/>
          </a:xfrm>
          <a:prstGeom prst="rect">
            <a:avLst/>
          </a:prstGeom>
          <a:noFill/>
          <a:ln>
            <a:noFill/>
          </a:ln>
        </p:spPr>
      </p:sp>
      <p:sp>
        <p:nvSpPr>
          <p:cNvPr id="328" name="Google Shape;328;p43"/>
          <p:cNvSpPr>
            <a:spLocks noGrp="1"/>
          </p:cNvSpPr>
          <p:nvPr>
            <p:ph type="pic" idx="3"/>
          </p:nvPr>
        </p:nvSpPr>
        <p:spPr>
          <a:xfrm>
            <a:off x="311725" y="1133300"/>
            <a:ext cx="4027500" cy="2392800"/>
          </a:xfrm>
          <a:prstGeom prst="rect">
            <a:avLst/>
          </a:prstGeom>
          <a:noFill/>
          <a:ln>
            <a:noFill/>
          </a:ln>
        </p:spPr>
      </p:sp>
      <p:sp>
        <p:nvSpPr>
          <p:cNvPr id="329" name="Google Shape;329;p43"/>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0" name="Google Shape;330;p43"/>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43"/>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32" name="Google Shape;332;p43"/>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333"/>
        <p:cNvGrpSpPr/>
        <p:nvPr/>
      </p:nvGrpSpPr>
      <p:grpSpPr>
        <a:xfrm>
          <a:off x="0" y="0"/>
          <a:ext cx="0" cy="0"/>
          <a:chOff x="0" y="0"/>
          <a:chExt cx="0" cy="0"/>
        </a:xfrm>
      </p:grpSpPr>
      <p:sp>
        <p:nvSpPr>
          <p:cNvPr id="334" name="Google Shape;334;p44"/>
          <p:cNvSpPr txBox="1">
            <a:spLocks noGrp="1"/>
          </p:cNvSpPr>
          <p:nvPr>
            <p:ph type="body" idx="1"/>
          </p:nvPr>
        </p:nvSpPr>
        <p:spPr>
          <a:xfrm>
            <a:off x="311700" y="3911700"/>
            <a:ext cx="2627100" cy="10185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5" name="Google Shape;335;p44"/>
          <p:cNvSpPr>
            <a:spLocks noGrp="1"/>
          </p:cNvSpPr>
          <p:nvPr>
            <p:ph type="pic" idx="2"/>
          </p:nvPr>
        </p:nvSpPr>
        <p:spPr>
          <a:xfrm>
            <a:off x="6205225" y="1128325"/>
            <a:ext cx="2627100" cy="2273100"/>
          </a:xfrm>
          <a:prstGeom prst="rect">
            <a:avLst/>
          </a:prstGeom>
          <a:noFill/>
          <a:ln>
            <a:noFill/>
          </a:ln>
        </p:spPr>
      </p:sp>
      <p:sp>
        <p:nvSpPr>
          <p:cNvPr id="336" name="Google Shape;336;p44"/>
          <p:cNvSpPr>
            <a:spLocks noGrp="1"/>
          </p:cNvSpPr>
          <p:nvPr>
            <p:ph type="pic" idx="3"/>
          </p:nvPr>
        </p:nvSpPr>
        <p:spPr>
          <a:xfrm>
            <a:off x="311725" y="1128325"/>
            <a:ext cx="2627100" cy="2273100"/>
          </a:xfrm>
          <a:prstGeom prst="rect">
            <a:avLst/>
          </a:prstGeom>
          <a:noFill/>
          <a:ln>
            <a:noFill/>
          </a:ln>
        </p:spPr>
      </p:sp>
      <p:sp>
        <p:nvSpPr>
          <p:cNvPr id="337" name="Google Shape;337;p44"/>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8" name="Google Shape;338;p44"/>
          <p:cNvSpPr>
            <a:spLocks noGrp="1"/>
          </p:cNvSpPr>
          <p:nvPr>
            <p:ph type="pic" idx="5"/>
          </p:nvPr>
        </p:nvSpPr>
        <p:spPr>
          <a:xfrm>
            <a:off x="3255250" y="1128325"/>
            <a:ext cx="2627100" cy="2273100"/>
          </a:xfrm>
          <a:prstGeom prst="rect">
            <a:avLst/>
          </a:prstGeom>
          <a:noFill/>
          <a:ln>
            <a:noFill/>
          </a:ln>
        </p:spPr>
      </p:sp>
      <p:sp>
        <p:nvSpPr>
          <p:cNvPr id="339" name="Google Shape;339;p44"/>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0" name="Google Shape;340;p44"/>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44"/>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2" name="Google Shape;342;p44"/>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3" name="Google Shape;343;p44"/>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344"/>
        <p:cNvGrpSpPr/>
        <p:nvPr/>
      </p:nvGrpSpPr>
      <p:grpSpPr>
        <a:xfrm>
          <a:off x="0" y="0"/>
          <a:ext cx="0" cy="0"/>
          <a:chOff x="0" y="0"/>
          <a:chExt cx="0" cy="0"/>
        </a:xfrm>
      </p:grpSpPr>
      <p:sp>
        <p:nvSpPr>
          <p:cNvPr id="345" name="Google Shape;345;p45"/>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346"/>
        <p:cNvGrpSpPr/>
        <p:nvPr/>
      </p:nvGrpSpPr>
      <p:grpSpPr>
        <a:xfrm>
          <a:off x="0" y="0"/>
          <a:ext cx="0" cy="0"/>
          <a:chOff x="0" y="0"/>
          <a:chExt cx="0" cy="0"/>
        </a:xfrm>
      </p:grpSpPr>
      <p:sp>
        <p:nvSpPr>
          <p:cNvPr id="347" name="Google Shape;347;p46"/>
          <p:cNvSpPr>
            <a:spLocks noGrp="1"/>
          </p:cNvSpPr>
          <p:nvPr>
            <p:ph type="pic" idx="2"/>
          </p:nvPr>
        </p:nvSpPr>
        <p:spPr>
          <a:xfrm>
            <a:off x="3389600" y="118913"/>
            <a:ext cx="1643700" cy="1535100"/>
          </a:xfrm>
          <a:prstGeom prst="rect">
            <a:avLst/>
          </a:prstGeom>
          <a:noFill/>
          <a:ln>
            <a:noFill/>
          </a:ln>
        </p:spPr>
      </p:sp>
      <p:sp>
        <p:nvSpPr>
          <p:cNvPr id="348" name="Google Shape;348;p46"/>
          <p:cNvSpPr>
            <a:spLocks noGrp="1"/>
          </p:cNvSpPr>
          <p:nvPr>
            <p:ph type="pic" idx="3"/>
          </p:nvPr>
        </p:nvSpPr>
        <p:spPr>
          <a:xfrm>
            <a:off x="5195935" y="118913"/>
            <a:ext cx="1643700" cy="1535100"/>
          </a:xfrm>
          <a:prstGeom prst="rect">
            <a:avLst/>
          </a:prstGeom>
          <a:noFill/>
          <a:ln>
            <a:noFill/>
          </a:ln>
        </p:spPr>
      </p:sp>
      <p:sp>
        <p:nvSpPr>
          <p:cNvPr id="349" name="Google Shape;349;p46"/>
          <p:cNvSpPr>
            <a:spLocks noGrp="1"/>
          </p:cNvSpPr>
          <p:nvPr>
            <p:ph type="pic" idx="4"/>
          </p:nvPr>
        </p:nvSpPr>
        <p:spPr>
          <a:xfrm>
            <a:off x="7002270" y="118913"/>
            <a:ext cx="1643700" cy="1535100"/>
          </a:xfrm>
          <a:prstGeom prst="rect">
            <a:avLst/>
          </a:prstGeom>
          <a:noFill/>
          <a:ln>
            <a:noFill/>
          </a:ln>
        </p:spPr>
      </p:sp>
      <p:sp>
        <p:nvSpPr>
          <p:cNvPr id="350" name="Google Shape;350;p46"/>
          <p:cNvSpPr>
            <a:spLocks noGrp="1"/>
          </p:cNvSpPr>
          <p:nvPr>
            <p:ph type="pic" idx="5"/>
          </p:nvPr>
        </p:nvSpPr>
        <p:spPr>
          <a:xfrm>
            <a:off x="3389588" y="1804212"/>
            <a:ext cx="1643700" cy="1535100"/>
          </a:xfrm>
          <a:prstGeom prst="rect">
            <a:avLst/>
          </a:prstGeom>
          <a:noFill/>
          <a:ln>
            <a:noFill/>
          </a:ln>
        </p:spPr>
      </p:sp>
      <p:sp>
        <p:nvSpPr>
          <p:cNvPr id="351" name="Google Shape;351;p46"/>
          <p:cNvSpPr>
            <a:spLocks noGrp="1"/>
          </p:cNvSpPr>
          <p:nvPr>
            <p:ph type="pic" idx="6"/>
          </p:nvPr>
        </p:nvSpPr>
        <p:spPr>
          <a:xfrm>
            <a:off x="5195922" y="1804212"/>
            <a:ext cx="1643700" cy="1535100"/>
          </a:xfrm>
          <a:prstGeom prst="rect">
            <a:avLst/>
          </a:prstGeom>
          <a:noFill/>
          <a:ln>
            <a:noFill/>
          </a:ln>
        </p:spPr>
      </p:sp>
      <p:sp>
        <p:nvSpPr>
          <p:cNvPr id="352" name="Google Shape;352;p46"/>
          <p:cNvSpPr>
            <a:spLocks noGrp="1"/>
          </p:cNvSpPr>
          <p:nvPr>
            <p:ph type="pic" idx="7"/>
          </p:nvPr>
        </p:nvSpPr>
        <p:spPr>
          <a:xfrm>
            <a:off x="7002257" y="1804212"/>
            <a:ext cx="1643700" cy="1535100"/>
          </a:xfrm>
          <a:prstGeom prst="rect">
            <a:avLst/>
          </a:prstGeom>
          <a:noFill/>
          <a:ln>
            <a:noFill/>
          </a:ln>
        </p:spPr>
      </p:sp>
      <p:sp>
        <p:nvSpPr>
          <p:cNvPr id="353" name="Google Shape;353;p46"/>
          <p:cNvSpPr txBox="1">
            <a:spLocks noGrp="1"/>
          </p:cNvSpPr>
          <p:nvPr>
            <p:ph type="title"/>
          </p:nvPr>
        </p:nvSpPr>
        <p:spPr>
          <a:xfrm>
            <a:off x="351550" y="445025"/>
            <a:ext cx="2596800" cy="1706400"/>
          </a:xfrm>
          <a:prstGeom prst="rect">
            <a:avLst/>
          </a:prstGeom>
        </p:spPr>
        <p:txBody>
          <a:bodyPr spcFirstLastPara="1" wrap="square" lIns="0" tIns="0" rIns="0" bIns="0" anchor="ctr" anchorCtr="0">
            <a:sp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46"/>
          <p:cNvSpPr>
            <a:spLocks noGrp="1"/>
          </p:cNvSpPr>
          <p:nvPr>
            <p:ph type="pic" idx="8"/>
          </p:nvPr>
        </p:nvSpPr>
        <p:spPr>
          <a:xfrm>
            <a:off x="3389588" y="3489487"/>
            <a:ext cx="1643700" cy="1535100"/>
          </a:xfrm>
          <a:prstGeom prst="rect">
            <a:avLst/>
          </a:prstGeom>
          <a:noFill/>
          <a:ln>
            <a:noFill/>
          </a:ln>
        </p:spPr>
      </p:sp>
      <p:sp>
        <p:nvSpPr>
          <p:cNvPr id="355" name="Google Shape;355;p46"/>
          <p:cNvSpPr>
            <a:spLocks noGrp="1"/>
          </p:cNvSpPr>
          <p:nvPr>
            <p:ph type="pic" idx="9"/>
          </p:nvPr>
        </p:nvSpPr>
        <p:spPr>
          <a:xfrm>
            <a:off x="5195922" y="3489487"/>
            <a:ext cx="1643700" cy="1535100"/>
          </a:xfrm>
          <a:prstGeom prst="rect">
            <a:avLst/>
          </a:prstGeom>
          <a:noFill/>
          <a:ln>
            <a:noFill/>
          </a:ln>
        </p:spPr>
      </p:sp>
      <p:sp>
        <p:nvSpPr>
          <p:cNvPr id="356" name="Google Shape;356;p46"/>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ustom title only">
  <p:cSld name="BLANK_1_1_1_1">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276075" y="457200"/>
            <a:ext cx="57132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362" name="Google Shape;362;p48"/>
          <p:cNvSpPr txBox="1">
            <a:spLocks noGrp="1"/>
          </p:cNvSpPr>
          <p:nvPr>
            <p:ph type="subTitle" idx="1"/>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363" name="Google Shape;363;p48"/>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Four text boxes">
  <p:cSld name="BLANK_1_1_1_1_8">
    <p:spTree>
      <p:nvGrpSpPr>
        <p:cNvPr id="1" name="Shape 364"/>
        <p:cNvGrpSpPr/>
        <p:nvPr/>
      </p:nvGrpSpPr>
      <p:grpSpPr>
        <a:xfrm>
          <a:off x="0" y="0"/>
          <a:ext cx="0" cy="0"/>
          <a:chOff x="0" y="0"/>
          <a:chExt cx="0" cy="0"/>
        </a:xfrm>
      </p:grpSpPr>
      <p:sp>
        <p:nvSpPr>
          <p:cNvPr id="365" name="Google Shape;365;p49"/>
          <p:cNvSpPr txBox="1">
            <a:spLocks noGrp="1"/>
          </p:cNvSpPr>
          <p:nvPr>
            <p:ph type="title"/>
          </p:nvPr>
        </p:nvSpPr>
        <p:spPr>
          <a:xfrm>
            <a:off x="276075" y="457200"/>
            <a:ext cx="57132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366" name="Google Shape;366;p49"/>
          <p:cNvSpPr txBox="1">
            <a:spLocks noGrp="1"/>
          </p:cNvSpPr>
          <p:nvPr>
            <p:ph type="subTitle" idx="1"/>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367" name="Google Shape;367;p49"/>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
        <p:nvSpPr>
          <p:cNvPr id="368" name="Google Shape;368;p49"/>
          <p:cNvSpPr txBox="1">
            <a:spLocks noGrp="1"/>
          </p:cNvSpPr>
          <p:nvPr>
            <p:ph type="subTitle" idx="2"/>
          </p:nvPr>
        </p:nvSpPr>
        <p:spPr>
          <a:xfrm>
            <a:off x="407100" y="1488125"/>
            <a:ext cx="1359000" cy="215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369" name="Google Shape;369;p49"/>
          <p:cNvSpPr txBox="1">
            <a:spLocks noGrp="1"/>
          </p:cNvSpPr>
          <p:nvPr>
            <p:ph type="subTitle" idx="3"/>
          </p:nvPr>
        </p:nvSpPr>
        <p:spPr>
          <a:xfrm>
            <a:off x="2710550" y="1488125"/>
            <a:ext cx="1359000" cy="215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370" name="Google Shape;370;p49"/>
          <p:cNvSpPr txBox="1">
            <a:spLocks noGrp="1"/>
          </p:cNvSpPr>
          <p:nvPr>
            <p:ph type="subTitle" idx="4"/>
          </p:nvPr>
        </p:nvSpPr>
        <p:spPr>
          <a:xfrm>
            <a:off x="5014000" y="1488125"/>
            <a:ext cx="1359000" cy="215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371" name="Google Shape;371;p49"/>
          <p:cNvSpPr txBox="1">
            <a:spLocks noGrp="1"/>
          </p:cNvSpPr>
          <p:nvPr>
            <p:ph type="subTitle" idx="5"/>
          </p:nvPr>
        </p:nvSpPr>
        <p:spPr>
          <a:xfrm>
            <a:off x="7317450" y="1488125"/>
            <a:ext cx="1359000" cy="215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372" name="Google Shape;372;p49"/>
          <p:cNvSpPr txBox="1">
            <a:spLocks noGrp="1"/>
          </p:cNvSpPr>
          <p:nvPr>
            <p:ph type="body" idx="6"/>
          </p:nvPr>
        </p:nvSpPr>
        <p:spPr>
          <a:xfrm>
            <a:off x="407100" y="1895400"/>
            <a:ext cx="1422300" cy="755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
        <p:nvSpPr>
          <p:cNvPr id="373" name="Google Shape;373;p49"/>
          <p:cNvSpPr txBox="1">
            <a:spLocks noGrp="1"/>
          </p:cNvSpPr>
          <p:nvPr>
            <p:ph type="body" idx="7"/>
          </p:nvPr>
        </p:nvSpPr>
        <p:spPr>
          <a:xfrm>
            <a:off x="2710550" y="1895400"/>
            <a:ext cx="1422300" cy="755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
        <p:nvSpPr>
          <p:cNvPr id="374" name="Google Shape;374;p49"/>
          <p:cNvSpPr txBox="1">
            <a:spLocks noGrp="1"/>
          </p:cNvSpPr>
          <p:nvPr>
            <p:ph type="body" idx="8"/>
          </p:nvPr>
        </p:nvSpPr>
        <p:spPr>
          <a:xfrm>
            <a:off x="5014000" y="1895400"/>
            <a:ext cx="1422300" cy="755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
        <p:nvSpPr>
          <p:cNvPr id="375" name="Google Shape;375;p49"/>
          <p:cNvSpPr txBox="1">
            <a:spLocks noGrp="1"/>
          </p:cNvSpPr>
          <p:nvPr>
            <p:ph type="body" idx="9"/>
          </p:nvPr>
        </p:nvSpPr>
        <p:spPr>
          <a:xfrm>
            <a:off x="7317450" y="1895400"/>
            <a:ext cx="1422300" cy="755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Four text boxes with small statement">
  <p:cSld name="BLANK_1_1_1_1_6">
    <p:spTree>
      <p:nvGrpSpPr>
        <p:cNvPr id="1" name="Shape 376"/>
        <p:cNvGrpSpPr/>
        <p:nvPr/>
      </p:nvGrpSpPr>
      <p:grpSpPr>
        <a:xfrm>
          <a:off x="0" y="0"/>
          <a:ext cx="0" cy="0"/>
          <a:chOff x="0" y="0"/>
          <a:chExt cx="0" cy="0"/>
        </a:xfrm>
      </p:grpSpPr>
      <p:sp>
        <p:nvSpPr>
          <p:cNvPr id="377" name="Google Shape;377;p50"/>
          <p:cNvSpPr txBox="1">
            <a:spLocks noGrp="1"/>
          </p:cNvSpPr>
          <p:nvPr>
            <p:ph type="body" idx="1"/>
          </p:nvPr>
        </p:nvSpPr>
        <p:spPr>
          <a:xfrm>
            <a:off x="5503325" y="524750"/>
            <a:ext cx="3356100" cy="877800"/>
          </a:xfrm>
          <a:prstGeom prst="rect">
            <a:avLst/>
          </a:prstGeom>
        </p:spPr>
        <p:txBody>
          <a:bodyPr spcFirstLastPara="1" wrap="square" lIns="0" tIns="0" rIns="0" bIns="0" anchor="t" anchorCtr="0">
            <a:spAutoFit/>
          </a:bodyPr>
          <a:lstStyle>
            <a:lvl1pPr marL="457200" lvl="0" indent="-342900">
              <a:spcBef>
                <a:spcPts val="0"/>
              </a:spcBef>
              <a:spcAft>
                <a:spcPts val="0"/>
              </a:spcAft>
              <a:buClr>
                <a:schemeClr val="lt1"/>
              </a:buClr>
              <a:buSzPts val="1800"/>
              <a:buFont typeface="Lato"/>
              <a:buChar char="●"/>
              <a:defRPr sz="1800"/>
            </a:lvl1pPr>
            <a:lvl2pPr marL="914400" lvl="1" indent="-342900">
              <a:spcBef>
                <a:spcPts val="0"/>
              </a:spcBef>
              <a:spcAft>
                <a:spcPts val="0"/>
              </a:spcAft>
              <a:buClr>
                <a:schemeClr val="lt1"/>
              </a:buClr>
              <a:buSzPts val="1800"/>
              <a:buFont typeface="Lato"/>
              <a:buChar char="○"/>
              <a:defRPr sz="1800"/>
            </a:lvl2pPr>
            <a:lvl3pPr marL="1371600" lvl="2" indent="-342900">
              <a:spcBef>
                <a:spcPts val="0"/>
              </a:spcBef>
              <a:spcAft>
                <a:spcPts val="0"/>
              </a:spcAft>
              <a:buClr>
                <a:schemeClr val="lt1"/>
              </a:buClr>
              <a:buSzPts val="1800"/>
              <a:buFont typeface="Lato"/>
              <a:buChar char="■"/>
              <a:defRPr sz="1800"/>
            </a:lvl3pPr>
            <a:lvl4pPr marL="1828800" lvl="3" indent="-342900">
              <a:spcBef>
                <a:spcPts val="0"/>
              </a:spcBef>
              <a:spcAft>
                <a:spcPts val="0"/>
              </a:spcAft>
              <a:buClr>
                <a:schemeClr val="lt1"/>
              </a:buClr>
              <a:buSzPts val="1800"/>
              <a:buFont typeface="Lato"/>
              <a:buChar char="●"/>
              <a:defRPr sz="1800"/>
            </a:lvl4pPr>
            <a:lvl5pPr marL="2286000" lvl="4" indent="-342900">
              <a:spcBef>
                <a:spcPts val="0"/>
              </a:spcBef>
              <a:spcAft>
                <a:spcPts val="0"/>
              </a:spcAft>
              <a:buClr>
                <a:schemeClr val="lt1"/>
              </a:buClr>
              <a:buSzPts val="1800"/>
              <a:buFont typeface="Lato"/>
              <a:buChar char="○"/>
              <a:defRPr sz="1800"/>
            </a:lvl5pPr>
            <a:lvl6pPr marL="2743200" lvl="5" indent="-342900">
              <a:spcBef>
                <a:spcPts val="0"/>
              </a:spcBef>
              <a:spcAft>
                <a:spcPts val="0"/>
              </a:spcAft>
              <a:buClr>
                <a:schemeClr val="lt1"/>
              </a:buClr>
              <a:buSzPts val="1800"/>
              <a:buFont typeface="Lato"/>
              <a:buChar char="■"/>
              <a:defRPr sz="1800"/>
            </a:lvl6pPr>
            <a:lvl7pPr marL="3200400" lvl="6" indent="-342900">
              <a:spcBef>
                <a:spcPts val="0"/>
              </a:spcBef>
              <a:spcAft>
                <a:spcPts val="0"/>
              </a:spcAft>
              <a:buClr>
                <a:schemeClr val="lt1"/>
              </a:buClr>
              <a:buSzPts val="1800"/>
              <a:buFont typeface="Lato"/>
              <a:buChar char="●"/>
              <a:defRPr sz="1800"/>
            </a:lvl7pPr>
            <a:lvl8pPr marL="3657600" lvl="7" indent="-342900">
              <a:spcBef>
                <a:spcPts val="0"/>
              </a:spcBef>
              <a:spcAft>
                <a:spcPts val="0"/>
              </a:spcAft>
              <a:buClr>
                <a:schemeClr val="lt1"/>
              </a:buClr>
              <a:buSzPts val="1800"/>
              <a:buFont typeface="Lato"/>
              <a:buChar char="○"/>
              <a:defRPr sz="1800"/>
            </a:lvl8pPr>
            <a:lvl9pPr marL="4114800" lvl="8" indent="-342900">
              <a:spcBef>
                <a:spcPts val="0"/>
              </a:spcBef>
              <a:spcAft>
                <a:spcPts val="0"/>
              </a:spcAft>
              <a:buClr>
                <a:schemeClr val="lt1"/>
              </a:buClr>
              <a:buSzPts val="1800"/>
              <a:buFont typeface="Lato"/>
              <a:buChar char="■"/>
              <a:defRPr sz="1800"/>
            </a:lvl9pPr>
          </a:lstStyle>
          <a:p>
            <a:endParaRPr/>
          </a:p>
        </p:txBody>
      </p:sp>
      <p:sp>
        <p:nvSpPr>
          <p:cNvPr id="378" name="Google Shape;378;p50"/>
          <p:cNvSpPr txBox="1">
            <a:spLocks noGrp="1"/>
          </p:cNvSpPr>
          <p:nvPr>
            <p:ph type="title"/>
          </p:nvPr>
        </p:nvSpPr>
        <p:spPr>
          <a:xfrm>
            <a:off x="276075" y="457200"/>
            <a:ext cx="50001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379" name="Google Shape;379;p50"/>
          <p:cNvSpPr txBox="1">
            <a:spLocks noGrp="1"/>
          </p:cNvSpPr>
          <p:nvPr>
            <p:ph type="subTitle" idx="2"/>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380" name="Google Shape;380;p50"/>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
        <p:nvSpPr>
          <p:cNvPr id="381" name="Google Shape;381;p50"/>
          <p:cNvSpPr txBox="1">
            <a:spLocks noGrp="1"/>
          </p:cNvSpPr>
          <p:nvPr>
            <p:ph type="subTitle" idx="3"/>
          </p:nvPr>
        </p:nvSpPr>
        <p:spPr>
          <a:xfrm>
            <a:off x="279528" y="2903871"/>
            <a:ext cx="1970100" cy="3363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a:endParaRPr/>
          </a:p>
        </p:txBody>
      </p:sp>
      <p:sp>
        <p:nvSpPr>
          <p:cNvPr id="382" name="Google Shape;382;p50"/>
          <p:cNvSpPr txBox="1">
            <a:spLocks noGrp="1"/>
          </p:cNvSpPr>
          <p:nvPr>
            <p:ph type="subTitle" idx="4"/>
          </p:nvPr>
        </p:nvSpPr>
        <p:spPr>
          <a:xfrm>
            <a:off x="2489940" y="2903871"/>
            <a:ext cx="1970100" cy="3363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a:endParaRPr/>
          </a:p>
        </p:txBody>
      </p:sp>
      <p:sp>
        <p:nvSpPr>
          <p:cNvPr id="383" name="Google Shape;383;p50"/>
          <p:cNvSpPr txBox="1">
            <a:spLocks noGrp="1"/>
          </p:cNvSpPr>
          <p:nvPr>
            <p:ph type="subTitle" idx="5"/>
          </p:nvPr>
        </p:nvSpPr>
        <p:spPr>
          <a:xfrm>
            <a:off x="4695138" y="2903871"/>
            <a:ext cx="1970100" cy="3363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a:endParaRPr/>
          </a:p>
        </p:txBody>
      </p:sp>
      <p:sp>
        <p:nvSpPr>
          <p:cNvPr id="384" name="Google Shape;384;p50"/>
          <p:cNvSpPr txBox="1">
            <a:spLocks noGrp="1"/>
          </p:cNvSpPr>
          <p:nvPr>
            <p:ph type="subTitle" idx="6"/>
          </p:nvPr>
        </p:nvSpPr>
        <p:spPr>
          <a:xfrm>
            <a:off x="6900335" y="2903871"/>
            <a:ext cx="1970100" cy="3363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a:endParaRPr/>
          </a:p>
        </p:txBody>
      </p:sp>
      <p:sp>
        <p:nvSpPr>
          <p:cNvPr id="385" name="Google Shape;385;p50"/>
          <p:cNvSpPr txBox="1">
            <a:spLocks noGrp="1"/>
          </p:cNvSpPr>
          <p:nvPr>
            <p:ph type="body" idx="7"/>
          </p:nvPr>
        </p:nvSpPr>
        <p:spPr>
          <a:xfrm>
            <a:off x="274950" y="3206259"/>
            <a:ext cx="1970100" cy="10059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
        <p:nvSpPr>
          <p:cNvPr id="386" name="Google Shape;386;p50"/>
          <p:cNvSpPr txBox="1">
            <a:spLocks noGrp="1"/>
          </p:cNvSpPr>
          <p:nvPr>
            <p:ph type="body" idx="8"/>
          </p:nvPr>
        </p:nvSpPr>
        <p:spPr>
          <a:xfrm>
            <a:off x="2489940" y="3206259"/>
            <a:ext cx="1970100" cy="10059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
        <p:nvSpPr>
          <p:cNvPr id="387" name="Google Shape;387;p50"/>
          <p:cNvSpPr txBox="1">
            <a:spLocks noGrp="1"/>
          </p:cNvSpPr>
          <p:nvPr>
            <p:ph type="body" idx="9"/>
          </p:nvPr>
        </p:nvSpPr>
        <p:spPr>
          <a:xfrm>
            <a:off x="4704930" y="3206259"/>
            <a:ext cx="1970100" cy="10059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
        <p:nvSpPr>
          <p:cNvPr id="388" name="Google Shape;388;p50"/>
          <p:cNvSpPr txBox="1">
            <a:spLocks noGrp="1"/>
          </p:cNvSpPr>
          <p:nvPr>
            <p:ph type="body" idx="13"/>
          </p:nvPr>
        </p:nvSpPr>
        <p:spPr>
          <a:xfrm>
            <a:off x="6900335" y="3206259"/>
            <a:ext cx="1970100" cy="10059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
        <p:nvSpPr>
          <p:cNvPr id="389" name="Google Shape;389;p50"/>
          <p:cNvSpPr txBox="1">
            <a:spLocks noGrp="1"/>
          </p:cNvSpPr>
          <p:nvPr>
            <p:ph type="subTitle" idx="14"/>
          </p:nvPr>
        </p:nvSpPr>
        <p:spPr>
          <a:xfrm>
            <a:off x="279525" y="2672823"/>
            <a:ext cx="382500" cy="1476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a:endParaRPr/>
          </a:p>
        </p:txBody>
      </p:sp>
      <p:sp>
        <p:nvSpPr>
          <p:cNvPr id="390" name="Google Shape;390;p50"/>
          <p:cNvSpPr txBox="1">
            <a:spLocks noGrp="1"/>
          </p:cNvSpPr>
          <p:nvPr>
            <p:ph type="subTitle" idx="15"/>
          </p:nvPr>
        </p:nvSpPr>
        <p:spPr>
          <a:xfrm>
            <a:off x="2489950" y="2672823"/>
            <a:ext cx="382500" cy="1476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a:endParaRPr/>
          </a:p>
        </p:txBody>
      </p:sp>
      <p:sp>
        <p:nvSpPr>
          <p:cNvPr id="391" name="Google Shape;391;p50"/>
          <p:cNvSpPr txBox="1">
            <a:spLocks noGrp="1"/>
          </p:cNvSpPr>
          <p:nvPr>
            <p:ph type="subTitle" idx="16"/>
          </p:nvPr>
        </p:nvSpPr>
        <p:spPr>
          <a:xfrm>
            <a:off x="4700375" y="2672823"/>
            <a:ext cx="382500" cy="1476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a:endParaRPr/>
          </a:p>
        </p:txBody>
      </p:sp>
      <p:sp>
        <p:nvSpPr>
          <p:cNvPr id="392" name="Google Shape;392;p50"/>
          <p:cNvSpPr txBox="1">
            <a:spLocks noGrp="1"/>
          </p:cNvSpPr>
          <p:nvPr>
            <p:ph type="subTitle" idx="17"/>
          </p:nvPr>
        </p:nvSpPr>
        <p:spPr>
          <a:xfrm>
            <a:off x="6910800" y="2672823"/>
            <a:ext cx="382500" cy="1476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right image and 2 text boxes">
  <p:cSld name="BLANK_1_1_1_1_5">
    <p:spTree>
      <p:nvGrpSpPr>
        <p:cNvPr id="1" name="Shape 393"/>
        <p:cNvGrpSpPr/>
        <p:nvPr/>
      </p:nvGrpSpPr>
      <p:grpSpPr>
        <a:xfrm>
          <a:off x="0" y="0"/>
          <a:ext cx="0" cy="0"/>
          <a:chOff x="0" y="0"/>
          <a:chExt cx="0" cy="0"/>
        </a:xfrm>
      </p:grpSpPr>
      <p:sp>
        <p:nvSpPr>
          <p:cNvPr id="394" name="Google Shape;394;p51"/>
          <p:cNvSpPr txBox="1">
            <a:spLocks noGrp="1"/>
          </p:cNvSpPr>
          <p:nvPr>
            <p:ph type="title"/>
          </p:nvPr>
        </p:nvSpPr>
        <p:spPr>
          <a:xfrm>
            <a:off x="276075" y="457200"/>
            <a:ext cx="64329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395" name="Google Shape;395;p51"/>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
        <p:nvSpPr>
          <p:cNvPr id="396" name="Google Shape;396;p51"/>
          <p:cNvSpPr>
            <a:spLocks noGrp="1"/>
          </p:cNvSpPr>
          <p:nvPr>
            <p:ph type="pic" idx="2"/>
          </p:nvPr>
        </p:nvSpPr>
        <p:spPr>
          <a:xfrm>
            <a:off x="6802800" y="0"/>
            <a:ext cx="2341200" cy="1189800"/>
          </a:xfrm>
          <a:prstGeom prst="rect">
            <a:avLst/>
          </a:prstGeom>
          <a:noFill/>
          <a:ln>
            <a:noFill/>
          </a:ln>
        </p:spPr>
      </p:sp>
      <p:sp>
        <p:nvSpPr>
          <p:cNvPr id="397" name="Google Shape;397;p51"/>
          <p:cNvSpPr txBox="1">
            <a:spLocks noGrp="1"/>
          </p:cNvSpPr>
          <p:nvPr>
            <p:ph type="subTitle" idx="1"/>
          </p:nvPr>
        </p:nvSpPr>
        <p:spPr>
          <a:xfrm>
            <a:off x="4682775" y="2717425"/>
            <a:ext cx="2026200" cy="3138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398" name="Google Shape;398;p51"/>
          <p:cNvSpPr txBox="1">
            <a:spLocks noGrp="1"/>
          </p:cNvSpPr>
          <p:nvPr>
            <p:ph type="subTitle" idx="3"/>
          </p:nvPr>
        </p:nvSpPr>
        <p:spPr>
          <a:xfrm>
            <a:off x="6843453" y="2717425"/>
            <a:ext cx="2030100" cy="3138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399" name="Google Shape;399;p51"/>
          <p:cNvSpPr txBox="1">
            <a:spLocks noGrp="1"/>
          </p:cNvSpPr>
          <p:nvPr>
            <p:ph type="subTitle" idx="4"/>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400" name="Google Shape;400;p51"/>
          <p:cNvSpPr txBox="1">
            <a:spLocks noGrp="1"/>
          </p:cNvSpPr>
          <p:nvPr>
            <p:ph type="body" idx="5"/>
          </p:nvPr>
        </p:nvSpPr>
        <p:spPr>
          <a:xfrm>
            <a:off x="4682775" y="3042765"/>
            <a:ext cx="2026200" cy="12321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
        <p:nvSpPr>
          <p:cNvPr id="401" name="Google Shape;401;p51"/>
          <p:cNvSpPr txBox="1">
            <a:spLocks noGrp="1"/>
          </p:cNvSpPr>
          <p:nvPr>
            <p:ph type="body" idx="6"/>
          </p:nvPr>
        </p:nvSpPr>
        <p:spPr>
          <a:xfrm>
            <a:off x="6843455" y="3042765"/>
            <a:ext cx="2030100" cy="12321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 Alt 1">
  <p:cSld name="BLANK_1_1_1_1_1_1_1">
    <p:bg>
      <p:bgPr>
        <a:solidFill>
          <a:schemeClr val="lt1"/>
        </a:solidFill>
        <a:effectLst/>
      </p:bgPr>
    </p:bg>
    <p:spTree>
      <p:nvGrpSpPr>
        <p:cNvPr id="1" name="Shape 35"/>
        <p:cNvGrpSpPr/>
        <p:nvPr/>
      </p:nvGrpSpPr>
      <p:grpSpPr>
        <a:xfrm>
          <a:off x="0" y="0"/>
          <a:ext cx="0" cy="0"/>
          <a:chOff x="0" y="0"/>
          <a:chExt cx="0" cy="0"/>
        </a:xfrm>
      </p:grpSpPr>
      <p:cxnSp>
        <p:nvCxnSpPr>
          <p:cNvPr id="36" name="Google Shape;36;p6"/>
          <p:cNvCxnSpPr/>
          <p:nvPr/>
        </p:nvCxnSpPr>
        <p:spPr>
          <a:xfrm>
            <a:off x="283850" y="4683725"/>
            <a:ext cx="8573100" cy="0"/>
          </a:xfrm>
          <a:prstGeom prst="straightConnector1">
            <a:avLst/>
          </a:prstGeom>
          <a:noFill/>
          <a:ln w="9525" cap="flat" cmpd="sng">
            <a:solidFill>
              <a:schemeClr val="dk1"/>
            </a:solidFill>
            <a:prstDash val="solid"/>
            <a:round/>
            <a:headEnd type="none" w="med" len="med"/>
            <a:tailEnd type="none" w="med" len="med"/>
          </a:ln>
        </p:spPr>
      </p:cxnSp>
      <p:sp>
        <p:nvSpPr>
          <p:cNvPr id="37" name="Google Shape;37;p6"/>
          <p:cNvSpPr txBox="1">
            <a:spLocks noGrp="1"/>
          </p:cNvSpPr>
          <p:nvPr>
            <p:ph type="title"/>
          </p:nvPr>
        </p:nvSpPr>
        <p:spPr>
          <a:xfrm>
            <a:off x="283850" y="230676"/>
            <a:ext cx="6683700" cy="1236900"/>
          </a:xfrm>
          <a:prstGeom prst="rect">
            <a:avLst/>
          </a:prstGeom>
        </p:spPr>
        <p:txBody>
          <a:bodyPr spcFirstLastPara="1" wrap="square" lIns="0" tIns="91425" rIns="91425" bIns="91425" anchor="t" anchorCtr="0">
            <a:noAutofit/>
          </a:bodyPr>
          <a:lstStyle>
            <a:lvl1pPr lvl="0">
              <a:lnSpc>
                <a:spcPct val="70000"/>
              </a:lnSpc>
              <a:spcBef>
                <a:spcPts val="0"/>
              </a:spcBef>
              <a:spcAft>
                <a:spcPts val="0"/>
              </a:spcAft>
              <a:buNone/>
              <a:defRPr sz="6000">
                <a:solidFill>
                  <a:schemeClr val="dk1"/>
                </a:solidFill>
              </a:defRPr>
            </a:lvl1pPr>
            <a:lvl2pPr lvl="1">
              <a:lnSpc>
                <a:spcPct val="70000"/>
              </a:lnSpc>
              <a:spcBef>
                <a:spcPts val="0"/>
              </a:spcBef>
              <a:spcAft>
                <a:spcPts val="0"/>
              </a:spcAft>
              <a:buNone/>
              <a:defRPr sz="6000">
                <a:solidFill>
                  <a:schemeClr val="dk1"/>
                </a:solidFill>
              </a:defRPr>
            </a:lvl2pPr>
            <a:lvl3pPr lvl="2">
              <a:lnSpc>
                <a:spcPct val="70000"/>
              </a:lnSpc>
              <a:spcBef>
                <a:spcPts val="0"/>
              </a:spcBef>
              <a:spcAft>
                <a:spcPts val="0"/>
              </a:spcAft>
              <a:buNone/>
              <a:defRPr sz="6000">
                <a:solidFill>
                  <a:schemeClr val="dk1"/>
                </a:solidFill>
              </a:defRPr>
            </a:lvl3pPr>
            <a:lvl4pPr lvl="3">
              <a:lnSpc>
                <a:spcPct val="70000"/>
              </a:lnSpc>
              <a:spcBef>
                <a:spcPts val="0"/>
              </a:spcBef>
              <a:spcAft>
                <a:spcPts val="0"/>
              </a:spcAft>
              <a:buNone/>
              <a:defRPr sz="6000">
                <a:solidFill>
                  <a:schemeClr val="dk1"/>
                </a:solidFill>
              </a:defRPr>
            </a:lvl4pPr>
            <a:lvl5pPr lvl="4">
              <a:lnSpc>
                <a:spcPct val="70000"/>
              </a:lnSpc>
              <a:spcBef>
                <a:spcPts val="0"/>
              </a:spcBef>
              <a:spcAft>
                <a:spcPts val="0"/>
              </a:spcAft>
              <a:buNone/>
              <a:defRPr sz="6000">
                <a:solidFill>
                  <a:schemeClr val="dk1"/>
                </a:solidFill>
              </a:defRPr>
            </a:lvl5pPr>
            <a:lvl6pPr lvl="5">
              <a:lnSpc>
                <a:spcPct val="70000"/>
              </a:lnSpc>
              <a:spcBef>
                <a:spcPts val="0"/>
              </a:spcBef>
              <a:spcAft>
                <a:spcPts val="0"/>
              </a:spcAft>
              <a:buNone/>
              <a:defRPr sz="6000">
                <a:solidFill>
                  <a:schemeClr val="dk1"/>
                </a:solidFill>
              </a:defRPr>
            </a:lvl6pPr>
            <a:lvl7pPr lvl="6">
              <a:lnSpc>
                <a:spcPct val="70000"/>
              </a:lnSpc>
              <a:spcBef>
                <a:spcPts val="0"/>
              </a:spcBef>
              <a:spcAft>
                <a:spcPts val="0"/>
              </a:spcAft>
              <a:buNone/>
              <a:defRPr sz="6000">
                <a:solidFill>
                  <a:schemeClr val="dk1"/>
                </a:solidFill>
              </a:defRPr>
            </a:lvl7pPr>
            <a:lvl8pPr lvl="7">
              <a:lnSpc>
                <a:spcPct val="70000"/>
              </a:lnSpc>
              <a:spcBef>
                <a:spcPts val="0"/>
              </a:spcBef>
              <a:spcAft>
                <a:spcPts val="0"/>
              </a:spcAft>
              <a:buNone/>
              <a:defRPr sz="6000">
                <a:solidFill>
                  <a:schemeClr val="dk1"/>
                </a:solidFill>
              </a:defRPr>
            </a:lvl8pPr>
            <a:lvl9pPr lvl="8">
              <a:lnSpc>
                <a:spcPct val="70000"/>
              </a:lnSpc>
              <a:spcBef>
                <a:spcPts val="0"/>
              </a:spcBef>
              <a:spcAft>
                <a:spcPts val="0"/>
              </a:spcAft>
              <a:buNone/>
              <a:defRPr sz="6000">
                <a:solidFill>
                  <a:schemeClr val="dk1"/>
                </a:solidFill>
              </a:defRPr>
            </a:lvl9pPr>
          </a:lstStyle>
          <a:p>
            <a:endParaRPr/>
          </a:p>
        </p:txBody>
      </p:sp>
      <p:sp>
        <p:nvSpPr>
          <p:cNvPr id="38" name="Google Shape;38;p6"/>
          <p:cNvSpPr txBox="1">
            <a:spLocks noGrp="1"/>
          </p:cNvSpPr>
          <p:nvPr>
            <p:ph type="subTitle" idx="1"/>
          </p:nvPr>
        </p:nvSpPr>
        <p:spPr>
          <a:xfrm>
            <a:off x="6214200" y="3602000"/>
            <a:ext cx="2386500" cy="804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nter"/>
              <a:buNone/>
              <a:defRPr sz="1200"/>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a:endParaRPr/>
          </a:p>
        </p:txBody>
      </p:sp>
      <p:sp>
        <p:nvSpPr>
          <p:cNvPr id="39" name="Google Shape;39;p6"/>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6"/>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41" name="Google Shape;41;p6"/>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42" name="Google Shape;42;p6"/>
          <p:cNvSpPr>
            <a:spLocks noGrp="1"/>
          </p:cNvSpPr>
          <p:nvPr>
            <p:ph type="pic" idx="4"/>
          </p:nvPr>
        </p:nvSpPr>
        <p:spPr>
          <a:xfrm>
            <a:off x="4629750" y="3386700"/>
            <a:ext cx="1328400" cy="129090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wo speakers info">
  <p:cSld name="BLANK_1_1_1_1_3">
    <p:spTree>
      <p:nvGrpSpPr>
        <p:cNvPr id="1" name="Shape 402"/>
        <p:cNvGrpSpPr/>
        <p:nvPr/>
      </p:nvGrpSpPr>
      <p:grpSpPr>
        <a:xfrm>
          <a:off x="0" y="0"/>
          <a:ext cx="0" cy="0"/>
          <a:chOff x="0" y="0"/>
          <a:chExt cx="0" cy="0"/>
        </a:xfrm>
      </p:grpSpPr>
      <p:sp>
        <p:nvSpPr>
          <p:cNvPr id="403" name="Google Shape;403;p52"/>
          <p:cNvSpPr/>
          <p:nvPr/>
        </p:nvSpPr>
        <p:spPr>
          <a:xfrm>
            <a:off x="5461825" y="850"/>
            <a:ext cx="3682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52"/>
          <p:cNvSpPr txBox="1">
            <a:spLocks noGrp="1"/>
          </p:cNvSpPr>
          <p:nvPr>
            <p:ph type="subTitle" idx="1"/>
          </p:nvPr>
        </p:nvSpPr>
        <p:spPr>
          <a:xfrm>
            <a:off x="1987875" y="1422801"/>
            <a:ext cx="1578300" cy="443400"/>
          </a:xfrm>
          <a:prstGeom prst="rect">
            <a:avLst/>
          </a:prstGeom>
        </p:spPr>
        <p:txBody>
          <a:bodyPr spcFirstLastPara="1" wrap="square" lIns="0" tIns="0" rIns="0" bIns="0" anchor="t" anchorCtr="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a:endParaRPr/>
          </a:p>
        </p:txBody>
      </p:sp>
      <p:sp>
        <p:nvSpPr>
          <p:cNvPr id="405" name="Google Shape;405;p52"/>
          <p:cNvSpPr txBox="1">
            <a:spLocks noGrp="1"/>
          </p:cNvSpPr>
          <p:nvPr>
            <p:ph type="subTitle" idx="2"/>
          </p:nvPr>
        </p:nvSpPr>
        <p:spPr>
          <a:xfrm>
            <a:off x="1987875" y="1849116"/>
            <a:ext cx="1547700" cy="322200"/>
          </a:xfrm>
          <a:prstGeom prst="rect">
            <a:avLst/>
          </a:prstGeom>
        </p:spPr>
        <p:txBody>
          <a:bodyPr spcFirstLastPara="1" wrap="square" lIns="0" tIns="0" rIns="0" bIns="0" anchor="b" anchorCtr="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a:endParaRPr/>
          </a:p>
        </p:txBody>
      </p:sp>
      <p:sp>
        <p:nvSpPr>
          <p:cNvPr id="406" name="Google Shape;406;p52"/>
          <p:cNvSpPr>
            <a:spLocks noGrp="1"/>
          </p:cNvSpPr>
          <p:nvPr>
            <p:ph type="pic" idx="3"/>
          </p:nvPr>
        </p:nvSpPr>
        <p:spPr>
          <a:xfrm>
            <a:off x="-50" y="1424175"/>
            <a:ext cx="1838100" cy="3267000"/>
          </a:xfrm>
          <a:prstGeom prst="rect">
            <a:avLst/>
          </a:prstGeom>
          <a:noFill/>
          <a:ln>
            <a:noFill/>
          </a:ln>
        </p:spPr>
      </p:sp>
      <p:sp>
        <p:nvSpPr>
          <p:cNvPr id="407" name="Google Shape;407;p52"/>
          <p:cNvSpPr>
            <a:spLocks noGrp="1"/>
          </p:cNvSpPr>
          <p:nvPr>
            <p:ph type="pic" idx="4"/>
          </p:nvPr>
        </p:nvSpPr>
        <p:spPr>
          <a:xfrm>
            <a:off x="4527160" y="1424175"/>
            <a:ext cx="1838100" cy="3267000"/>
          </a:xfrm>
          <a:prstGeom prst="rect">
            <a:avLst/>
          </a:prstGeom>
          <a:noFill/>
          <a:ln>
            <a:noFill/>
          </a:ln>
        </p:spPr>
      </p:sp>
      <p:sp>
        <p:nvSpPr>
          <p:cNvPr id="408" name="Google Shape;408;p52"/>
          <p:cNvSpPr txBox="1">
            <a:spLocks noGrp="1"/>
          </p:cNvSpPr>
          <p:nvPr>
            <p:ph type="subTitle" idx="5"/>
          </p:nvPr>
        </p:nvSpPr>
        <p:spPr>
          <a:xfrm>
            <a:off x="6525486" y="1422801"/>
            <a:ext cx="1578300" cy="443400"/>
          </a:xfrm>
          <a:prstGeom prst="rect">
            <a:avLst/>
          </a:prstGeom>
        </p:spPr>
        <p:txBody>
          <a:bodyPr spcFirstLastPara="1" wrap="square" lIns="0" tIns="0" rIns="0" bIns="0" anchor="t" anchorCtr="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a:endParaRPr/>
          </a:p>
        </p:txBody>
      </p:sp>
      <p:sp>
        <p:nvSpPr>
          <p:cNvPr id="409" name="Google Shape;409;p52"/>
          <p:cNvSpPr txBox="1">
            <a:spLocks noGrp="1"/>
          </p:cNvSpPr>
          <p:nvPr>
            <p:ph type="subTitle" idx="6"/>
          </p:nvPr>
        </p:nvSpPr>
        <p:spPr>
          <a:xfrm>
            <a:off x="6525486" y="1849116"/>
            <a:ext cx="1547700" cy="322200"/>
          </a:xfrm>
          <a:prstGeom prst="rect">
            <a:avLst/>
          </a:prstGeom>
        </p:spPr>
        <p:txBody>
          <a:bodyPr spcFirstLastPara="1" wrap="square" lIns="0" tIns="0" rIns="0" bIns="0" anchor="b" anchorCtr="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a:endParaRPr/>
          </a:p>
        </p:txBody>
      </p:sp>
      <p:sp>
        <p:nvSpPr>
          <p:cNvPr id="410" name="Google Shape;410;p52"/>
          <p:cNvSpPr txBox="1">
            <a:spLocks noGrp="1"/>
          </p:cNvSpPr>
          <p:nvPr>
            <p:ph type="title"/>
          </p:nvPr>
        </p:nvSpPr>
        <p:spPr>
          <a:xfrm>
            <a:off x="276075" y="457200"/>
            <a:ext cx="4248900" cy="7614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411" name="Google Shape;411;p52"/>
          <p:cNvSpPr txBox="1">
            <a:spLocks noGrp="1"/>
          </p:cNvSpPr>
          <p:nvPr>
            <p:ph type="subTitle" idx="7"/>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412" name="Google Shape;412;p52"/>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
        <p:nvSpPr>
          <p:cNvPr id="413" name="Google Shape;413;p52"/>
          <p:cNvSpPr txBox="1">
            <a:spLocks noGrp="1"/>
          </p:cNvSpPr>
          <p:nvPr>
            <p:ph type="body" idx="8"/>
          </p:nvPr>
        </p:nvSpPr>
        <p:spPr>
          <a:xfrm>
            <a:off x="1987875" y="3545425"/>
            <a:ext cx="1755000" cy="8214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marL="914400" lvl="1"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marL="1371600" lvl="2"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marL="1828800" lvl="3"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marL="2286000" lvl="4"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marL="2743200" lvl="5"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marL="3200400" lvl="6"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marL="3657600" lvl="7"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marL="4114800" lvl="8"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a:endParaRPr/>
          </a:p>
        </p:txBody>
      </p:sp>
      <p:sp>
        <p:nvSpPr>
          <p:cNvPr id="414" name="Google Shape;414;p52"/>
          <p:cNvSpPr txBox="1">
            <a:spLocks noGrp="1"/>
          </p:cNvSpPr>
          <p:nvPr>
            <p:ph type="body" idx="9"/>
          </p:nvPr>
        </p:nvSpPr>
        <p:spPr>
          <a:xfrm>
            <a:off x="6536675" y="3545425"/>
            <a:ext cx="1699800" cy="8214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marL="914400" lvl="1"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marL="1371600" lvl="2"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marL="1828800" lvl="3"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marL="2286000" lvl="4"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marL="2743200" lvl="5"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marL="3200400" lvl="6"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marL="3657600" lvl="7"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marL="4114800" lvl="8" indent="-2921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peakers">
  <p:cSld name="BLANK_1_1_1_1_2">
    <p:spTree>
      <p:nvGrpSpPr>
        <p:cNvPr id="1" name="Shape 415"/>
        <p:cNvGrpSpPr/>
        <p:nvPr/>
      </p:nvGrpSpPr>
      <p:grpSpPr>
        <a:xfrm>
          <a:off x="0" y="0"/>
          <a:ext cx="0" cy="0"/>
          <a:chOff x="0" y="0"/>
          <a:chExt cx="0" cy="0"/>
        </a:xfrm>
      </p:grpSpPr>
      <p:sp>
        <p:nvSpPr>
          <p:cNvPr id="416" name="Google Shape;416;p53"/>
          <p:cNvSpPr>
            <a:spLocks noGrp="1"/>
          </p:cNvSpPr>
          <p:nvPr>
            <p:ph type="pic" idx="2"/>
          </p:nvPr>
        </p:nvSpPr>
        <p:spPr>
          <a:xfrm>
            <a:off x="4138225" y="517875"/>
            <a:ext cx="1152300" cy="1203600"/>
          </a:xfrm>
          <a:prstGeom prst="rect">
            <a:avLst/>
          </a:prstGeom>
          <a:noFill/>
          <a:ln>
            <a:noFill/>
          </a:ln>
        </p:spPr>
      </p:sp>
      <p:sp>
        <p:nvSpPr>
          <p:cNvPr id="417" name="Google Shape;417;p53"/>
          <p:cNvSpPr>
            <a:spLocks noGrp="1"/>
          </p:cNvSpPr>
          <p:nvPr>
            <p:ph type="pic" idx="3"/>
          </p:nvPr>
        </p:nvSpPr>
        <p:spPr>
          <a:xfrm>
            <a:off x="4138225" y="1957188"/>
            <a:ext cx="1152300" cy="1203600"/>
          </a:xfrm>
          <a:prstGeom prst="rect">
            <a:avLst/>
          </a:prstGeom>
          <a:noFill/>
          <a:ln>
            <a:noFill/>
          </a:ln>
        </p:spPr>
      </p:sp>
      <p:sp>
        <p:nvSpPr>
          <p:cNvPr id="418" name="Google Shape;418;p53"/>
          <p:cNvSpPr>
            <a:spLocks noGrp="1"/>
          </p:cNvSpPr>
          <p:nvPr>
            <p:ph type="pic" idx="4"/>
          </p:nvPr>
        </p:nvSpPr>
        <p:spPr>
          <a:xfrm>
            <a:off x="4138213" y="3403813"/>
            <a:ext cx="1152300" cy="1203600"/>
          </a:xfrm>
          <a:prstGeom prst="rect">
            <a:avLst/>
          </a:prstGeom>
          <a:noFill/>
          <a:ln>
            <a:noFill/>
          </a:ln>
        </p:spPr>
      </p:sp>
      <p:sp>
        <p:nvSpPr>
          <p:cNvPr id="419" name="Google Shape;419;p53"/>
          <p:cNvSpPr>
            <a:spLocks noGrp="1"/>
          </p:cNvSpPr>
          <p:nvPr>
            <p:ph type="pic" idx="5"/>
          </p:nvPr>
        </p:nvSpPr>
        <p:spPr>
          <a:xfrm>
            <a:off x="6573252" y="517875"/>
            <a:ext cx="1152300" cy="1203600"/>
          </a:xfrm>
          <a:prstGeom prst="rect">
            <a:avLst/>
          </a:prstGeom>
          <a:noFill/>
          <a:ln>
            <a:noFill/>
          </a:ln>
        </p:spPr>
      </p:sp>
      <p:sp>
        <p:nvSpPr>
          <p:cNvPr id="420" name="Google Shape;420;p53"/>
          <p:cNvSpPr>
            <a:spLocks noGrp="1"/>
          </p:cNvSpPr>
          <p:nvPr>
            <p:ph type="pic" idx="6"/>
          </p:nvPr>
        </p:nvSpPr>
        <p:spPr>
          <a:xfrm>
            <a:off x="6573252" y="1957188"/>
            <a:ext cx="1152300" cy="1203600"/>
          </a:xfrm>
          <a:prstGeom prst="rect">
            <a:avLst/>
          </a:prstGeom>
          <a:noFill/>
          <a:ln>
            <a:noFill/>
          </a:ln>
        </p:spPr>
      </p:sp>
      <p:sp>
        <p:nvSpPr>
          <p:cNvPr id="421" name="Google Shape;421;p53"/>
          <p:cNvSpPr>
            <a:spLocks noGrp="1"/>
          </p:cNvSpPr>
          <p:nvPr>
            <p:ph type="pic" idx="7"/>
          </p:nvPr>
        </p:nvSpPr>
        <p:spPr>
          <a:xfrm>
            <a:off x="6573252" y="3403813"/>
            <a:ext cx="1152300" cy="1203600"/>
          </a:xfrm>
          <a:prstGeom prst="rect">
            <a:avLst/>
          </a:prstGeom>
          <a:noFill/>
          <a:ln>
            <a:noFill/>
          </a:ln>
        </p:spPr>
      </p:sp>
      <p:sp>
        <p:nvSpPr>
          <p:cNvPr id="422" name="Google Shape;422;p53"/>
          <p:cNvSpPr txBox="1">
            <a:spLocks noGrp="1"/>
          </p:cNvSpPr>
          <p:nvPr>
            <p:ph type="subTitle" idx="1"/>
          </p:nvPr>
        </p:nvSpPr>
        <p:spPr>
          <a:xfrm>
            <a:off x="5406561" y="3413650"/>
            <a:ext cx="1019100" cy="431100"/>
          </a:xfrm>
          <a:prstGeom prst="rect">
            <a:avLst/>
          </a:prstGeom>
        </p:spPr>
        <p:txBody>
          <a:bodyPr spcFirstLastPara="1" wrap="square" lIns="0" tIns="0" rIns="0" bIns="0" anchor="t" anchorCtr="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a:endParaRPr/>
          </a:p>
        </p:txBody>
      </p:sp>
      <p:sp>
        <p:nvSpPr>
          <p:cNvPr id="423" name="Google Shape;423;p53"/>
          <p:cNvSpPr txBox="1">
            <a:spLocks noGrp="1"/>
          </p:cNvSpPr>
          <p:nvPr>
            <p:ph type="subTitle" idx="8"/>
          </p:nvPr>
        </p:nvSpPr>
        <p:spPr>
          <a:xfrm>
            <a:off x="5406561" y="1951475"/>
            <a:ext cx="1019100" cy="431100"/>
          </a:xfrm>
          <a:prstGeom prst="rect">
            <a:avLst/>
          </a:prstGeom>
        </p:spPr>
        <p:txBody>
          <a:bodyPr spcFirstLastPara="1" wrap="square" lIns="0" tIns="0" rIns="0" bIns="0" anchor="t" anchorCtr="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a:endParaRPr/>
          </a:p>
        </p:txBody>
      </p:sp>
      <p:sp>
        <p:nvSpPr>
          <p:cNvPr id="424" name="Google Shape;424;p53"/>
          <p:cNvSpPr txBox="1">
            <a:spLocks noGrp="1"/>
          </p:cNvSpPr>
          <p:nvPr>
            <p:ph type="subTitle" idx="9"/>
          </p:nvPr>
        </p:nvSpPr>
        <p:spPr>
          <a:xfrm>
            <a:off x="5406561" y="518225"/>
            <a:ext cx="1019100" cy="431100"/>
          </a:xfrm>
          <a:prstGeom prst="rect">
            <a:avLst/>
          </a:prstGeom>
        </p:spPr>
        <p:txBody>
          <a:bodyPr spcFirstLastPara="1" wrap="square" lIns="0" tIns="0" rIns="0" bIns="0" anchor="t" anchorCtr="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a:endParaRPr/>
          </a:p>
        </p:txBody>
      </p:sp>
      <p:sp>
        <p:nvSpPr>
          <p:cNvPr id="425" name="Google Shape;425;p53"/>
          <p:cNvSpPr txBox="1">
            <a:spLocks noGrp="1"/>
          </p:cNvSpPr>
          <p:nvPr>
            <p:ph type="subTitle" idx="13"/>
          </p:nvPr>
        </p:nvSpPr>
        <p:spPr>
          <a:xfrm>
            <a:off x="7840736" y="3413650"/>
            <a:ext cx="1019100" cy="431100"/>
          </a:xfrm>
          <a:prstGeom prst="rect">
            <a:avLst/>
          </a:prstGeom>
        </p:spPr>
        <p:txBody>
          <a:bodyPr spcFirstLastPara="1" wrap="square" lIns="0" tIns="0" rIns="0" bIns="0" anchor="t" anchorCtr="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a:endParaRPr/>
          </a:p>
        </p:txBody>
      </p:sp>
      <p:sp>
        <p:nvSpPr>
          <p:cNvPr id="426" name="Google Shape;426;p53"/>
          <p:cNvSpPr txBox="1">
            <a:spLocks noGrp="1"/>
          </p:cNvSpPr>
          <p:nvPr>
            <p:ph type="subTitle" idx="14"/>
          </p:nvPr>
        </p:nvSpPr>
        <p:spPr>
          <a:xfrm>
            <a:off x="7840736" y="1951475"/>
            <a:ext cx="1019100" cy="431100"/>
          </a:xfrm>
          <a:prstGeom prst="rect">
            <a:avLst/>
          </a:prstGeom>
        </p:spPr>
        <p:txBody>
          <a:bodyPr spcFirstLastPara="1" wrap="square" lIns="0" tIns="0" rIns="0" bIns="0" anchor="t" anchorCtr="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a:endParaRPr/>
          </a:p>
        </p:txBody>
      </p:sp>
      <p:sp>
        <p:nvSpPr>
          <p:cNvPr id="427" name="Google Shape;427;p53"/>
          <p:cNvSpPr txBox="1">
            <a:spLocks noGrp="1"/>
          </p:cNvSpPr>
          <p:nvPr>
            <p:ph type="subTitle" idx="15"/>
          </p:nvPr>
        </p:nvSpPr>
        <p:spPr>
          <a:xfrm>
            <a:off x="7840736" y="518225"/>
            <a:ext cx="1019100" cy="431100"/>
          </a:xfrm>
          <a:prstGeom prst="rect">
            <a:avLst/>
          </a:prstGeom>
        </p:spPr>
        <p:txBody>
          <a:bodyPr spcFirstLastPara="1" wrap="square" lIns="0" tIns="0" rIns="0" bIns="0" anchor="t" anchorCtr="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a:endParaRPr/>
          </a:p>
        </p:txBody>
      </p:sp>
      <p:sp>
        <p:nvSpPr>
          <p:cNvPr id="428" name="Google Shape;428;p53"/>
          <p:cNvSpPr txBox="1">
            <a:spLocks noGrp="1"/>
          </p:cNvSpPr>
          <p:nvPr>
            <p:ph type="subTitle" idx="16"/>
          </p:nvPr>
        </p:nvSpPr>
        <p:spPr>
          <a:xfrm>
            <a:off x="5406550" y="1480150"/>
            <a:ext cx="1019100" cy="241800"/>
          </a:xfrm>
          <a:prstGeom prst="rect">
            <a:avLst/>
          </a:prstGeom>
        </p:spPr>
        <p:txBody>
          <a:bodyPr spcFirstLastPara="1" wrap="square" lIns="0" tIns="0" rIns="0" bIns="0" anchor="b" anchorCtr="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a:endParaRPr/>
          </a:p>
        </p:txBody>
      </p:sp>
      <p:sp>
        <p:nvSpPr>
          <p:cNvPr id="429" name="Google Shape;429;p53"/>
          <p:cNvSpPr txBox="1">
            <a:spLocks noGrp="1"/>
          </p:cNvSpPr>
          <p:nvPr>
            <p:ph type="subTitle" idx="17"/>
          </p:nvPr>
        </p:nvSpPr>
        <p:spPr>
          <a:xfrm>
            <a:off x="7840725" y="1480150"/>
            <a:ext cx="1019100" cy="241800"/>
          </a:xfrm>
          <a:prstGeom prst="rect">
            <a:avLst/>
          </a:prstGeom>
        </p:spPr>
        <p:txBody>
          <a:bodyPr spcFirstLastPara="1" wrap="square" lIns="0" tIns="0" rIns="0" bIns="0" anchor="b" anchorCtr="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a:endParaRPr/>
          </a:p>
        </p:txBody>
      </p:sp>
      <p:sp>
        <p:nvSpPr>
          <p:cNvPr id="430" name="Google Shape;430;p53"/>
          <p:cNvSpPr txBox="1">
            <a:spLocks noGrp="1"/>
          </p:cNvSpPr>
          <p:nvPr>
            <p:ph type="subTitle" idx="18"/>
          </p:nvPr>
        </p:nvSpPr>
        <p:spPr>
          <a:xfrm>
            <a:off x="5406550" y="2923778"/>
            <a:ext cx="1019100" cy="241800"/>
          </a:xfrm>
          <a:prstGeom prst="rect">
            <a:avLst/>
          </a:prstGeom>
        </p:spPr>
        <p:txBody>
          <a:bodyPr spcFirstLastPara="1" wrap="square" lIns="0" tIns="0" rIns="0" bIns="0" anchor="b" anchorCtr="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a:endParaRPr/>
          </a:p>
        </p:txBody>
      </p:sp>
      <p:sp>
        <p:nvSpPr>
          <p:cNvPr id="431" name="Google Shape;431;p53"/>
          <p:cNvSpPr txBox="1">
            <a:spLocks noGrp="1"/>
          </p:cNvSpPr>
          <p:nvPr>
            <p:ph type="subTitle" idx="19"/>
          </p:nvPr>
        </p:nvSpPr>
        <p:spPr>
          <a:xfrm>
            <a:off x="7840725" y="2923778"/>
            <a:ext cx="1019100" cy="241800"/>
          </a:xfrm>
          <a:prstGeom prst="rect">
            <a:avLst/>
          </a:prstGeom>
        </p:spPr>
        <p:txBody>
          <a:bodyPr spcFirstLastPara="1" wrap="square" lIns="0" tIns="0" rIns="0" bIns="0" anchor="b" anchorCtr="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a:endParaRPr/>
          </a:p>
        </p:txBody>
      </p:sp>
      <p:sp>
        <p:nvSpPr>
          <p:cNvPr id="432" name="Google Shape;432;p53"/>
          <p:cNvSpPr txBox="1">
            <a:spLocks noGrp="1"/>
          </p:cNvSpPr>
          <p:nvPr>
            <p:ph type="subTitle" idx="20"/>
          </p:nvPr>
        </p:nvSpPr>
        <p:spPr>
          <a:xfrm>
            <a:off x="5406550" y="4367403"/>
            <a:ext cx="1019100" cy="241800"/>
          </a:xfrm>
          <a:prstGeom prst="rect">
            <a:avLst/>
          </a:prstGeom>
        </p:spPr>
        <p:txBody>
          <a:bodyPr spcFirstLastPara="1" wrap="square" lIns="0" tIns="0" rIns="0" bIns="0" anchor="b" anchorCtr="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a:endParaRPr/>
          </a:p>
        </p:txBody>
      </p:sp>
      <p:sp>
        <p:nvSpPr>
          <p:cNvPr id="433" name="Google Shape;433;p53"/>
          <p:cNvSpPr txBox="1">
            <a:spLocks noGrp="1"/>
          </p:cNvSpPr>
          <p:nvPr>
            <p:ph type="subTitle" idx="21"/>
          </p:nvPr>
        </p:nvSpPr>
        <p:spPr>
          <a:xfrm>
            <a:off x="7840725" y="4367403"/>
            <a:ext cx="1019100" cy="241800"/>
          </a:xfrm>
          <a:prstGeom prst="rect">
            <a:avLst/>
          </a:prstGeom>
        </p:spPr>
        <p:txBody>
          <a:bodyPr spcFirstLastPara="1" wrap="square" lIns="0" tIns="0" rIns="0" bIns="0" anchor="b" anchorCtr="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a:endParaRPr/>
          </a:p>
        </p:txBody>
      </p:sp>
      <p:sp>
        <p:nvSpPr>
          <p:cNvPr id="434" name="Google Shape;434;p53"/>
          <p:cNvSpPr txBox="1">
            <a:spLocks noGrp="1"/>
          </p:cNvSpPr>
          <p:nvPr>
            <p:ph type="title"/>
          </p:nvPr>
        </p:nvSpPr>
        <p:spPr>
          <a:xfrm>
            <a:off x="276075" y="457200"/>
            <a:ext cx="38001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435" name="Google Shape;435;p53"/>
          <p:cNvSpPr txBox="1">
            <a:spLocks noGrp="1"/>
          </p:cNvSpPr>
          <p:nvPr>
            <p:ph type="subTitle" idx="22"/>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436" name="Google Shape;436;p53"/>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ustom main point">
  <p:cSld name="BLANK_1_1_1_1_1_1_2">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276075" y="457200"/>
            <a:ext cx="85944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4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439" name="Google Shape;439;p54"/>
          <p:cNvSpPr txBox="1">
            <a:spLocks noGrp="1"/>
          </p:cNvSpPr>
          <p:nvPr>
            <p:ph type="subTitle" idx="1"/>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440" name="Google Shape;440;p54"/>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
        <p:nvSpPr>
          <p:cNvPr id="441" name="Google Shape;441;p54"/>
          <p:cNvSpPr txBox="1">
            <a:spLocks noGrp="1"/>
          </p:cNvSpPr>
          <p:nvPr>
            <p:ph type="body" idx="2"/>
          </p:nvPr>
        </p:nvSpPr>
        <p:spPr>
          <a:xfrm>
            <a:off x="276075" y="1763425"/>
            <a:ext cx="4342800" cy="7113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0"/>
              </a:spcBef>
              <a:spcAft>
                <a:spcPts val="0"/>
              </a:spcAft>
              <a:buClr>
                <a:schemeClr val="lt1"/>
              </a:buClr>
              <a:buSzPts val="1000"/>
              <a:buFont typeface="Lato"/>
              <a:buChar char="○"/>
              <a:defRPr sz="1000"/>
            </a:lvl2pPr>
            <a:lvl3pPr marL="1371600" lvl="2" indent="-292100">
              <a:spcBef>
                <a:spcPts val="0"/>
              </a:spcBef>
              <a:spcAft>
                <a:spcPts val="0"/>
              </a:spcAft>
              <a:buClr>
                <a:schemeClr val="lt1"/>
              </a:buClr>
              <a:buSzPts val="1000"/>
              <a:buFont typeface="Lato"/>
              <a:buChar char="■"/>
              <a:defRPr sz="1000"/>
            </a:lvl3pPr>
            <a:lvl4pPr marL="1828800" lvl="3" indent="-292100">
              <a:spcBef>
                <a:spcPts val="0"/>
              </a:spcBef>
              <a:spcAft>
                <a:spcPts val="0"/>
              </a:spcAft>
              <a:buClr>
                <a:schemeClr val="lt1"/>
              </a:buClr>
              <a:buSzPts val="1000"/>
              <a:buFont typeface="Lato"/>
              <a:buChar char="●"/>
              <a:defRPr sz="1000"/>
            </a:lvl4pPr>
            <a:lvl5pPr marL="2286000" lvl="4" indent="-292100">
              <a:spcBef>
                <a:spcPts val="0"/>
              </a:spcBef>
              <a:spcAft>
                <a:spcPts val="0"/>
              </a:spcAft>
              <a:buClr>
                <a:schemeClr val="lt1"/>
              </a:buClr>
              <a:buSzPts val="1000"/>
              <a:buFont typeface="Lato"/>
              <a:buChar char="○"/>
              <a:defRPr sz="1000"/>
            </a:lvl5pPr>
            <a:lvl6pPr marL="2743200" lvl="5" indent="-292100">
              <a:spcBef>
                <a:spcPts val="0"/>
              </a:spcBef>
              <a:spcAft>
                <a:spcPts val="0"/>
              </a:spcAft>
              <a:buClr>
                <a:schemeClr val="lt1"/>
              </a:buClr>
              <a:buSzPts val="1000"/>
              <a:buFont typeface="Lato"/>
              <a:buChar char="■"/>
              <a:defRPr sz="1000"/>
            </a:lvl6pPr>
            <a:lvl7pPr marL="3200400" lvl="6" indent="-292100">
              <a:spcBef>
                <a:spcPts val="0"/>
              </a:spcBef>
              <a:spcAft>
                <a:spcPts val="0"/>
              </a:spcAft>
              <a:buClr>
                <a:schemeClr val="lt1"/>
              </a:buClr>
              <a:buSzPts val="1000"/>
              <a:buFont typeface="Lato"/>
              <a:buChar char="●"/>
              <a:defRPr sz="1000"/>
            </a:lvl7pPr>
            <a:lvl8pPr marL="3657600" lvl="7" indent="-292100">
              <a:spcBef>
                <a:spcPts val="0"/>
              </a:spcBef>
              <a:spcAft>
                <a:spcPts val="0"/>
              </a:spcAft>
              <a:buClr>
                <a:schemeClr val="lt1"/>
              </a:buClr>
              <a:buSzPts val="1000"/>
              <a:buFont typeface="Lato"/>
              <a:buChar char="○"/>
              <a:defRPr sz="1000"/>
            </a:lvl8pPr>
            <a:lvl9pPr marL="4114800" lvl="8" indent="-292100">
              <a:spcBef>
                <a:spcPts val="0"/>
              </a:spcBef>
              <a:spcAft>
                <a:spcPts val="0"/>
              </a:spcAft>
              <a:buClr>
                <a:schemeClr val="lt1"/>
              </a:buClr>
              <a:buSzPts val="1000"/>
              <a:buFont typeface="Lato"/>
              <a:buChar char="■"/>
              <a:defRPr sz="10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 statement with picture">
  <p:cSld name="BLANK_1_1_1_1_1_1_1_2">
    <p:spTree>
      <p:nvGrpSpPr>
        <p:cNvPr id="1" name="Shape 442"/>
        <p:cNvGrpSpPr/>
        <p:nvPr/>
      </p:nvGrpSpPr>
      <p:grpSpPr>
        <a:xfrm>
          <a:off x="0" y="0"/>
          <a:ext cx="0" cy="0"/>
          <a:chOff x="0" y="0"/>
          <a:chExt cx="0" cy="0"/>
        </a:xfrm>
      </p:grpSpPr>
      <p:sp>
        <p:nvSpPr>
          <p:cNvPr id="443" name="Google Shape;443;p55"/>
          <p:cNvSpPr txBox="1">
            <a:spLocks noGrp="1"/>
          </p:cNvSpPr>
          <p:nvPr>
            <p:ph type="title"/>
          </p:nvPr>
        </p:nvSpPr>
        <p:spPr>
          <a:xfrm>
            <a:off x="1182150" y="1765350"/>
            <a:ext cx="6779700" cy="17652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a:lvl2pPr>
            <a:lvl3pPr lvl="2" algn="ctr">
              <a:lnSpc>
                <a:spcPct val="90000"/>
              </a:lnSpc>
              <a:spcBef>
                <a:spcPts val="0"/>
              </a:spcBef>
              <a:spcAft>
                <a:spcPts val="0"/>
              </a:spcAft>
              <a:buNone/>
              <a:defRPr/>
            </a:lvl3pPr>
            <a:lvl4pPr lvl="3" algn="ctr">
              <a:lnSpc>
                <a:spcPct val="90000"/>
              </a:lnSpc>
              <a:spcBef>
                <a:spcPts val="0"/>
              </a:spcBef>
              <a:spcAft>
                <a:spcPts val="0"/>
              </a:spcAft>
              <a:buNone/>
              <a:defRPr/>
            </a:lvl4pPr>
            <a:lvl5pPr lvl="4" algn="ctr">
              <a:lnSpc>
                <a:spcPct val="90000"/>
              </a:lnSpc>
              <a:spcBef>
                <a:spcPts val="0"/>
              </a:spcBef>
              <a:spcAft>
                <a:spcPts val="0"/>
              </a:spcAft>
              <a:buNone/>
              <a:defRPr/>
            </a:lvl5pPr>
            <a:lvl6pPr lvl="5" algn="ctr">
              <a:lnSpc>
                <a:spcPct val="90000"/>
              </a:lnSpc>
              <a:spcBef>
                <a:spcPts val="0"/>
              </a:spcBef>
              <a:spcAft>
                <a:spcPts val="0"/>
              </a:spcAft>
              <a:buNone/>
              <a:defRPr/>
            </a:lvl6pPr>
            <a:lvl7pPr lvl="6" algn="ctr">
              <a:lnSpc>
                <a:spcPct val="90000"/>
              </a:lnSpc>
              <a:spcBef>
                <a:spcPts val="0"/>
              </a:spcBef>
              <a:spcAft>
                <a:spcPts val="0"/>
              </a:spcAft>
              <a:buNone/>
              <a:defRPr/>
            </a:lvl7pPr>
            <a:lvl8pPr lvl="7" algn="ctr">
              <a:lnSpc>
                <a:spcPct val="90000"/>
              </a:lnSpc>
              <a:spcBef>
                <a:spcPts val="0"/>
              </a:spcBef>
              <a:spcAft>
                <a:spcPts val="0"/>
              </a:spcAft>
              <a:buNone/>
              <a:defRPr/>
            </a:lvl8pPr>
            <a:lvl9pPr lvl="8" algn="ctr">
              <a:lnSpc>
                <a:spcPct val="90000"/>
              </a:lnSpc>
              <a:spcBef>
                <a:spcPts val="0"/>
              </a:spcBef>
              <a:spcAft>
                <a:spcPts val="0"/>
              </a:spcAft>
              <a:buNone/>
              <a:defRPr/>
            </a:lvl9pPr>
          </a:lstStyle>
          <a:p>
            <a:endParaRPr/>
          </a:p>
        </p:txBody>
      </p:sp>
      <p:sp>
        <p:nvSpPr>
          <p:cNvPr id="444" name="Google Shape;444;p55"/>
          <p:cNvSpPr txBox="1">
            <a:spLocks noGrp="1"/>
          </p:cNvSpPr>
          <p:nvPr>
            <p:ph type="title" idx="2"/>
          </p:nvPr>
        </p:nvSpPr>
        <p:spPr>
          <a:xfrm>
            <a:off x="1182150" y="4058050"/>
            <a:ext cx="6779700" cy="397200"/>
          </a:xfrm>
          <a:prstGeom prst="rect">
            <a:avLst/>
          </a:prstGeom>
          <a:noFill/>
          <a:ln>
            <a:noFill/>
          </a:ln>
        </p:spPr>
        <p:txBody>
          <a:bodyPr spcFirstLastPara="1" wrap="square" lIns="0" tIns="0" rIns="0" bIns="0" anchor="t" anchorCtr="0">
            <a:noAutofit/>
          </a:bodyPr>
          <a:lstStyle>
            <a:lvl1pPr lvl="0" algn="ctr">
              <a:lnSpc>
                <a:spcPct val="115000"/>
              </a:lnSpc>
              <a:spcBef>
                <a:spcPts val="0"/>
              </a:spcBef>
              <a:spcAft>
                <a:spcPts val="0"/>
              </a:spcAft>
              <a:buNone/>
              <a:defRPr sz="1200">
                <a:solidFill>
                  <a:schemeClr val="lt1"/>
                </a:solidFill>
                <a:latin typeface="Lato"/>
                <a:ea typeface="Lato"/>
                <a:cs typeface="Lato"/>
                <a:sym typeface="Lato"/>
              </a:defRPr>
            </a:lvl1pPr>
            <a:lvl2pPr lvl="1" algn="ctr">
              <a:lnSpc>
                <a:spcPct val="115000"/>
              </a:lnSpc>
              <a:spcBef>
                <a:spcPts val="0"/>
              </a:spcBef>
              <a:spcAft>
                <a:spcPts val="0"/>
              </a:spcAft>
              <a:buNone/>
              <a:defRPr sz="1200">
                <a:solidFill>
                  <a:schemeClr val="lt1"/>
                </a:solidFill>
                <a:latin typeface="Lato"/>
                <a:ea typeface="Lato"/>
                <a:cs typeface="Lato"/>
                <a:sym typeface="Lato"/>
              </a:defRPr>
            </a:lvl2pPr>
            <a:lvl3pPr lvl="2" algn="ctr">
              <a:lnSpc>
                <a:spcPct val="115000"/>
              </a:lnSpc>
              <a:spcBef>
                <a:spcPts val="0"/>
              </a:spcBef>
              <a:spcAft>
                <a:spcPts val="0"/>
              </a:spcAft>
              <a:buNone/>
              <a:defRPr sz="1200">
                <a:solidFill>
                  <a:schemeClr val="lt1"/>
                </a:solidFill>
                <a:latin typeface="Lato"/>
                <a:ea typeface="Lato"/>
                <a:cs typeface="Lato"/>
                <a:sym typeface="Lato"/>
              </a:defRPr>
            </a:lvl3pPr>
            <a:lvl4pPr lvl="3" algn="ctr">
              <a:lnSpc>
                <a:spcPct val="115000"/>
              </a:lnSpc>
              <a:spcBef>
                <a:spcPts val="0"/>
              </a:spcBef>
              <a:spcAft>
                <a:spcPts val="0"/>
              </a:spcAft>
              <a:buNone/>
              <a:defRPr sz="1200">
                <a:solidFill>
                  <a:schemeClr val="lt1"/>
                </a:solidFill>
                <a:latin typeface="Lato"/>
                <a:ea typeface="Lato"/>
                <a:cs typeface="Lato"/>
                <a:sym typeface="Lato"/>
              </a:defRPr>
            </a:lvl4pPr>
            <a:lvl5pPr lvl="4" algn="ctr">
              <a:lnSpc>
                <a:spcPct val="115000"/>
              </a:lnSpc>
              <a:spcBef>
                <a:spcPts val="0"/>
              </a:spcBef>
              <a:spcAft>
                <a:spcPts val="0"/>
              </a:spcAft>
              <a:buNone/>
              <a:defRPr sz="1200">
                <a:solidFill>
                  <a:schemeClr val="lt1"/>
                </a:solidFill>
                <a:latin typeface="Lato"/>
                <a:ea typeface="Lato"/>
                <a:cs typeface="Lato"/>
                <a:sym typeface="Lato"/>
              </a:defRPr>
            </a:lvl5pPr>
            <a:lvl6pPr lvl="5" algn="ctr">
              <a:lnSpc>
                <a:spcPct val="115000"/>
              </a:lnSpc>
              <a:spcBef>
                <a:spcPts val="0"/>
              </a:spcBef>
              <a:spcAft>
                <a:spcPts val="0"/>
              </a:spcAft>
              <a:buNone/>
              <a:defRPr sz="1200">
                <a:solidFill>
                  <a:schemeClr val="lt1"/>
                </a:solidFill>
                <a:latin typeface="Lato"/>
                <a:ea typeface="Lato"/>
                <a:cs typeface="Lato"/>
                <a:sym typeface="Lato"/>
              </a:defRPr>
            </a:lvl6pPr>
            <a:lvl7pPr lvl="6" algn="ctr">
              <a:lnSpc>
                <a:spcPct val="115000"/>
              </a:lnSpc>
              <a:spcBef>
                <a:spcPts val="0"/>
              </a:spcBef>
              <a:spcAft>
                <a:spcPts val="0"/>
              </a:spcAft>
              <a:buNone/>
              <a:defRPr sz="1200">
                <a:solidFill>
                  <a:schemeClr val="lt1"/>
                </a:solidFill>
                <a:latin typeface="Lato"/>
                <a:ea typeface="Lato"/>
                <a:cs typeface="Lato"/>
                <a:sym typeface="Lato"/>
              </a:defRPr>
            </a:lvl7pPr>
            <a:lvl8pPr lvl="7" algn="ctr">
              <a:lnSpc>
                <a:spcPct val="115000"/>
              </a:lnSpc>
              <a:spcBef>
                <a:spcPts val="0"/>
              </a:spcBef>
              <a:spcAft>
                <a:spcPts val="0"/>
              </a:spcAft>
              <a:buNone/>
              <a:defRPr sz="1200">
                <a:solidFill>
                  <a:schemeClr val="lt1"/>
                </a:solidFill>
                <a:latin typeface="Lato"/>
                <a:ea typeface="Lato"/>
                <a:cs typeface="Lato"/>
                <a:sym typeface="Lato"/>
              </a:defRPr>
            </a:lvl8pPr>
            <a:lvl9pPr lvl="8" algn="ctr">
              <a:lnSpc>
                <a:spcPct val="115000"/>
              </a:lnSpc>
              <a:spcBef>
                <a:spcPts val="0"/>
              </a:spcBef>
              <a:spcAft>
                <a:spcPts val="0"/>
              </a:spcAft>
              <a:buNone/>
              <a:defRPr sz="1200">
                <a:solidFill>
                  <a:schemeClr val="lt1"/>
                </a:solidFill>
                <a:latin typeface="Lato"/>
                <a:ea typeface="Lato"/>
                <a:cs typeface="Lato"/>
                <a:sym typeface="Lato"/>
              </a:defRPr>
            </a:lvl9pPr>
          </a:lstStyle>
          <a:p>
            <a:endParaRPr/>
          </a:p>
        </p:txBody>
      </p:sp>
      <p:sp>
        <p:nvSpPr>
          <p:cNvPr id="445" name="Google Shape;445;p55"/>
          <p:cNvSpPr txBox="1">
            <a:spLocks noGrp="1"/>
          </p:cNvSpPr>
          <p:nvPr>
            <p:ph type="subTitle" idx="1"/>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446" name="Google Shape;446;p55"/>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5"/>
          <p:cNvSpPr>
            <a:spLocks noGrp="1"/>
          </p:cNvSpPr>
          <p:nvPr>
            <p:ph type="pic" idx="3"/>
          </p:nvPr>
        </p:nvSpPr>
        <p:spPr>
          <a:xfrm>
            <a:off x="0" y="0"/>
            <a:ext cx="9144000" cy="10791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genda - Alt 1">
  <p:cSld name="BLANK_1_1_1_1_1_1_1_1_1_1_1">
    <p:bg>
      <p:bgPr>
        <a:solidFill>
          <a:schemeClr val="dk2"/>
        </a:solidFill>
        <a:effectLst/>
      </p:bgPr>
    </p:bg>
    <p:spTree>
      <p:nvGrpSpPr>
        <p:cNvPr id="1" name="Shape 448"/>
        <p:cNvGrpSpPr/>
        <p:nvPr/>
      </p:nvGrpSpPr>
      <p:grpSpPr>
        <a:xfrm>
          <a:off x="0" y="0"/>
          <a:ext cx="0" cy="0"/>
          <a:chOff x="0" y="0"/>
          <a:chExt cx="0" cy="0"/>
        </a:xfrm>
      </p:grpSpPr>
      <p:sp>
        <p:nvSpPr>
          <p:cNvPr id="449" name="Google Shape;449;p56"/>
          <p:cNvSpPr txBox="1">
            <a:spLocks noGrp="1"/>
          </p:cNvSpPr>
          <p:nvPr>
            <p:ph type="title"/>
          </p:nvPr>
        </p:nvSpPr>
        <p:spPr>
          <a:xfrm>
            <a:off x="270983" y="1985025"/>
            <a:ext cx="3342900" cy="2733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450" name="Google Shape;450;p56"/>
          <p:cNvSpPr txBox="1">
            <a:spLocks noGrp="1"/>
          </p:cNvSpPr>
          <p:nvPr>
            <p:ph type="title" idx="2"/>
          </p:nvPr>
        </p:nvSpPr>
        <p:spPr>
          <a:xfrm>
            <a:off x="270983" y="2922825"/>
            <a:ext cx="3342900" cy="2733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a:endParaRPr/>
          </a:p>
        </p:txBody>
      </p:sp>
      <p:sp>
        <p:nvSpPr>
          <p:cNvPr id="451" name="Google Shape;451;p56"/>
          <p:cNvSpPr txBox="1">
            <a:spLocks noGrp="1"/>
          </p:cNvSpPr>
          <p:nvPr>
            <p:ph type="title" idx="3"/>
          </p:nvPr>
        </p:nvSpPr>
        <p:spPr>
          <a:xfrm>
            <a:off x="270983" y="3860625"/>
            <a:ext cx="3342900" cy="2733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a:endParaRPr/>
          </a:p>
        </p:txBody>
      </p:sp>
      <p:sp>
        <p:nvSpPr>
          <p:cNvPr id="452" name="Google Shape;452;p56"/>
          <p:cNvSpPr txBox="1">
            <a:spLocks noGrp="1"/>
          </p:cNvSpPr>
          <p:nvPr>
            <p:ph type="title" idx="4"/>
          </p:nvPr>
        </p:nvSpPr>
        <p:spPr>
          <a:xfrm>
            <a:off x="4858317" y="1985025"/>
            <a:ext cx="3342900" cy="2733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a:endParaRPr/>
          </a:p>
        </p:txBody>
      </p:sp>
      <p:sp>
        <p:nvSpPr>
          <p:cNvPr id="453" name="Google Shape;453;p56"/>
          <p:cNvSpPr txBox="1">
            <a:spLocks noGrp="1"/>
          </p:cNvSpPr>
          <p:nvPr>
            <p:ph type="title" idx="5"/>
          </p:nvPr>
        </p:nvSpPr>
        <p:spPr>
          <a:xfrm>
            <a:off x="4858317" y="2922825"/>
            <a:ext cx="3342900" cy="2733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a:endParaRPr/>
          </a:p>
        </p:txBody>
      </p:sp>
      <p:sp>
        <p:nvSpPr>
          <p:cNvPr id="454" name="Google Shape;454;p56"/>
          <p:cNvSpPr txBox="1">
            <a:spLocks noGrp="1"/>
          </p:cNvSpPr>
          <p:nvPr>
            <p:ph type="title" idx="6"/>
          </p:nvPr>
        </p:nvSpPr>
        <p:spPr>
          <a:xfrm>
            <a:off x="4858317" y="3860625"/>
            <a:ext cx="3342900" cy="2733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a:endParaRPr/>
          </a:p>
        </p:txBody>
      </p:sp>
      <p:sp>
        <p:nvSpPr>
          <p:cNvPr id="455" name="Google Shape;455;p56"/>
          <p:cNvSpPr txBox="1">
            <a:spLocks noGrp="1"/>
          </p:cNvSpPr>
          <p:nvPr>
            <p:ph type="title" idx="7"/>
          </p:nvPr>
        </p:nvSpPr>
        <p:spPr>
          <a:xfrm>
            <a:off x="276075" y="457200"/>
            <a:ext cx="85944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456" name="Google Shape;456;p56"/>
          <p:cNvSpPr txBox="1">
            <a:spLocks noGrp="1"/>
          </p:cNvSpPr>
          <p:nvPr>
            <p:ph type="subTitle" idx="1"/>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457" name="Google Shape;457;p56"/>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
        <p:nvSpPr>
          <p:cNvPr id="458" name="Google Shape;458;p56"/>
          <p:cNvSpPr txBox="1">
            <a:spLocks noGrp="1"/>
          </p:cNvSpPr>
          <p:nvPr>
            <p:ph type="subTitle" idx="8"/>
          </p:nvPr>
        </p:nvSpPr>
        <p:spPr>
          <a:xfrm>
            <a:off x="271825" y="1797400"/>
            <a:ext cx="1809900" cy="136200"/>
          </a:xfrm>
          <a:prstGeom prst="rect">
            <a:avLst/>
          </a:prstGeom>
        </p:spPr>
        <p:txBody>
          <a:bodyPr spcFirstLastPara="1" wrap="square" lIns="0" tIns="0" rIns="0" bIns="0" anchor="t" anchorCtr="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a:endParaRPr/>
          </a:p>
        </p:txBody>
      </p:sp>
      <p:sp>
        <p:nvSpPr>
          <p:cNvPr id="459" name="Google Shape;459;p56"/>
          <p:cNvSpPr txBox="1">
            <a:spLocks noGrp="1"/>
          </p:cNvSpPr>
          <p:nvPr>
            <p:ph type="subTitle" idx="9"/>
          </p:nvPr>
        </p:nvSpPr>
        <p:spPr>
          <a:xfrm>
            <a:off x="4858700" y="1797400"/>
            <a:ext cx="1809900" cy="136200"/>
          </a:xfrm>
          <a:prstGeom prst="rect">
            <a:avLst/>
          </a:prstGeom>
        </p:spPr>
        <p:txBody>
          <a:bodyPr spcFirstLastPara="1" wrap="square" lIns="0" tIns="0" rIns="0" bIns="0" anchor="t" anchorCtr="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a:endParaRPr/>
          </a:p>
        </p:txBody>
      </p:sp>
      <p:sp>
        <p:nvSpPr>
          <p:cNvPr id="460" name="Google Shape;460;p56"/>
          <p:cNvSpPr txBox="1">
            <a:spLocks noGrp="1"/>
          </p:cNvSpPr>
          <p:nvPr>
            <p:ph type="subTitle" idx="13"/>
          </p:nvPr>
        </p:nvSpPr>
        <p:spPr>
          <a:xfrm>
            <a:off x="271825" y="2735200"/>
            <a:ext cx="1809900" cy="136200"/>
          </a:xfrm>
          <a:prstGeom prst="rect">
            <a:avLst/>
          </a:prstGeom>
        </p:spPr>
        <p:txBody>
          <a:bodyPr spcFirstLastPara="1" wrap="square" lIns="0" tIns="0" rIns="0" bIns="0" anchor="t" anchorCtr="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a:endParaRPr/>
          </a:p>
        </p:txBody>
      </p:sp>
      <p:sp>
        <p:nvSpPr>
          <p:cNvPr id="461" name="Google Shape;461;p56"/>
          <p:cNvSpPr txBox="1">
            <a:spLocks noGrp="1"/>
          </p:cNvSpPr>
          <p:nvPr>
            <p:ph type="subTitle" idx="14"/>
          </p:nvPr>
        </p:nvSpPr>
        <p:spPr>
          <a:xfrm>
            <a:off x="271825" y="3673000"/>
            <a:ext cx="1809900" cy="136200"/>
          </a:xfrm>
          <a:prstGeom prst="rect">
            <a:avLst/>
          </a:prstGeom>
        </p:spPr>
        <p:txBody>
          <a:bodyPr spcFirstLastPara="1" wrap="square" lIns="0" tIns="0" rIns="0" bIns="0" anchor="t" anchorCtr="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a:endParaRPr/>
          </a:p>
        </p:txBody>
      </p:sp>
      <p:sp>
        <p:nvSpPr>
          <p:cNvPr id="462" name="Google Shape;462;p56"/>
          <p:cNvSpPr txBox="1">
            <a:spLocks noGrp="1"/>
          </p:cNvSpPr>
          <p:nvPr>
            <p:ph type="subTitle" idx="15"/>
          </p:nvPr>
        </p:nvSpPr>
        <p:spPr>
          <a:xfrm>
            <a:off x="4858700" y="2735200"/>
            <a:ext cx="1809900" cy="136200"/>
          </a:xfrm>
          <a:prstGeom prst="rect">
            <a:avLst/>
          </a:prstGeom>
        </p:spPr>
        <p:txBody>
          <a:bodyPr spcFirstLastPara="1" wrap="square" lIns="0" tIns="0" rIns="0" bIns="0" anchor="t" anchorCtr="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a:endParaRPr/>
          </a:p>
        </p:txBody>
      </p:sp>
      <p:sp>
        <p:nvSpPr>
          <p:cNvPr id="463" name="Google Shape;463;p56"/>
          <p:cNvSpPr txBox="1">
            <a:spLocks noGrp="1"/>
          </p:cNvSpPr>
          <p:nvPr>
            <p:ph type="subTitle" idx="16"/>
          </p:nvPr>
        </p:nvSpPr>
        <p:spPr>
          <a:xfrm>
            <a:off x="4858700" y="3673000"/>
            <a:ext cx="1809900" cy="136200"/>
          </a:xfrm>
          <a:prstGeom prst="rect">
            <a:avLst/>
          </a:prstGeom>
        </p:spPr>
        <p:txBody>
          <a:bodyPr spcFirstLastPara="1" wrap="square" lIns="0" tIns="0" rIns="0" bIns="0" anchor="t" anchorCtr="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eft image with right text">
  <p:cSld name="BLANK_1_1_1_1_1_1_1_1_1_1_1_1_1_1_1_1">
    <p:spTree>
      <p:nvGrpSpPr>
        <p:cNvPr id="1" name="Shape 464"/>
        <p:cNvGrpSpPr/>
        <p:nvPr/>
      </p:nvGrpSpPr>
      <p:grpSpPr>
        <a:xfrm>
          <a:off x="0" y="0"/>
          <a:ext cx="0" cy="0"/>
          <a:chOff x="0" y="0"/>
          <a:chExt cx="0" cy="0"/>
        </a:xfrm>
      </p:grpSpPr>
      <p:sp>
        <p:nvSpPr>
          <p:cNvPr id="465" name="Google Shape;465;p57"/>
          <p:cNvSpPr>
            <a:spLocks noGrp="1"/>
          </p:cNvSpPr>
          <p:nvPr>
            <p:ph type="pic" idx="2"/>
          </p:nvPr>
        </p:nvSpPr>
        <p:spPr>
          <a:xfrm>
            <a:off x="0" y="0"/>
            <a:ext cx="4348800" cy="5143500"/>
          </a:xfrm>
          <a:prstGeom prst="rect">
            <a:avLst/>
          </a:prstGeom>
          <a:noFill/>
          <a:ln>
            <a:noFill/>
          </a:ln>
        </p:spPr>
      </p:sp>
      <p:sp>
        <p:nvSpPr>
          <p:cNvPr id="466" name="Google Shape;466;p57"/>
          <p:cNvSpPr txBox="1">
            <a:spLocks noGrp="1"/>
          </p:cNvSpPr>
          <p:nvPr>
            <p:ph type="subTitle" idx="1"/>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467" name="Google Shape;467;p57"/>
          <p:cNvSpPr txBox="1">
            <a:spLocks noGrp="1"/>
          </p:cNvSpPr>
          <p:nvPr>
            <p:ph type="title"/>
          </p:nvPr>
        </p:nvSpPr>
        <p:spPr>
          <a:xfrm>
            <a:off x="4618950" y="457200"/>
            <a:ext cx="4251600" cy="7515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468" name="Google Shape;468;p57"/>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
        <p:nvSpPr>
          <p:cNvPr id="469" name="Google Shape;469;p57"/>
          <p:cNvSpPr txBox="1">
            <a:spLocks noGrp="1"/>
          </p:cNvSpPr>
          <p:nvPr>
            <p:ph type="subTitle" idx="3"/>
          </p:nvPr>
        </p:nvSpPr>
        <p:spPr>
          <a:xfrm>
            <a:off x="4618950" y="2823908"/>
            <a:ext cx="4251600" cy="415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470" name="Google Shape;470;p57"/>
          <p:cNvSpPr txBox="1">
            <a:spLocks noGrp="1"/>
          </p:cNvSpPr>
          <p:nvPr>
            <p:ph type="body" idx="4"/>
          </p:nvPr>
        </p:nvSpPr>
        <p:spPr>
          <a:xfrm>
            <a:off x="4618950" y="3457500"/>
            <a:ext cx="4251600" cy="906000"/>
          </a:xfrm>
          <a:prstGeom prst="rect">
            <a:avLst/>
          </a:prstGeom>
        </p:spPr>
        <p:txBody>
          <a:bodyPr spcFirstLastPara="1" wrap="square" lIns="0" tIns="0" rIns="0" bIns="0" anchor="t" anchorCtr="0">
            <a:noAutofit/>
          </a:bodyPr>
          <a:lstStyle>
            <a:lvl1pPr marL="457200" lvl="0" indent="-304800">
              <a:spcBef>
                <a:spcPts val="0"/>
              </a:spcBef>
              <a:spcAft>
                <a:spcPts val="0"/>
              </a:spcAft>
              <a:buClr>
                <a:schemeClr val="lt1"/>
              </a:buClr>
              <a:buSzPts val="1200"/>
              <a:buFont typeface="Lato"/>
              <a:buChar char="●"/>
              <a:defRPr/>
            </a:lvl1pPr>
            <a:lvl2pPr marL="914400" lvl="1" indent="-304800">
              <a:spcBef>
                <a:spcPts val="0"/>
              </a:spcBef>
              <a:spcAft>
                <a:spcPts val="0"/>
              </a:spcAft>
              <a:buClr>
                <a:schemeClr val="lt1"/>
              </a:buClr>
              <a:buSzPts val="1200"/>
              <a:buFont typeface="Lato"/>
              <a:buChar char="○"/>
              <a:defRPr/>
            </a:lvl2pPr>
            <a:lvl3pPr marL="1371600" lvl="2" indent="-304800">
              <a:spcBef>
                <a:spcPts val="0"/>
              </a:spcBef>
              <a:spcAft>
                <a:spcPts val="0"/>
              </a:spcAft>
              <a:buClr>
                <a:schemeClr val="lt1"/>
              </a:buClr>
              <a:buSzPts val="1200"/>
              <a:buFont typeface="Lato"/>
              <a:buChar char="■"/>
              <a:defRPr/>
            </a:lvl3pPr>
            <a:lvl4pPr marL="1828800" lvl="3" indent="-304800">
              <a:spcBef>
                <a:spcPts val="0"/>
              </a:spcBef>
              <a:spcAft>
                <a:spcPts val="0"/>
              </a:spcAft>
              <a:buClr>
                <a:schemeClr val="lt1"/>
              </a:buClr>
              <a:buSzPts val="1200"/>
              <a:buFont typeface="Lato"/>
              <a:buChar char="●"/>
              <a:defRPr/>
            </a:lvl4pPr>
            <a:lvl5pPr marL="2286000" lvl="4" indent="-304800">
              <a:spcBef>
                <a:spcPts val="0"/>
              </a:spcBef>
              <a:spcAft>
                <a:spcPts val="0"/>
              </a:spcAft>
              <a:buClr>
                <a:schemeClr val="lt1"/>
              </a:buClr>
              <a:buSzPts val="1200"/>
              <a:buFont typeface="Lato"/>
              <a:buChar char="○"/>
              <a:defRPr/>
            </a:lvl5pPr>
            <a:lvl6pPr marL="2743200" lvl="5" indent="-304800">
              <a:spcBef>
                <a:spcPts val="0"/>
              </a:spcBef>
              <a:spcAft>
                <a:spcPts val="0"/>
              </a:spcAft>
              <a:buClr>
                <a:schemeClr val="lt1"/>
              </a:buClr>
              <a:buSzPts val="1200"/>
              <a:buFont typeface="Lato"/>
              <a:buChar char="■"/>
              <a:defRPr/>
            </a:lvl6pPr>
            <a:lvl7pPr marL="3200400" lvl="6" indent="-304800">
              <a:spcBef>
                <a:spcPts val="0"/>
              </a:spcBef>
              <a:spcAft>
                <a:spcPts val="0"/>
              </a:spcAft>
              <a:buClr>
                <a:schemeClr val="lt1"/>
              </a:buClr>
              <a:buSzPts val="1200"/>
              <a:buFont typeface="Lato"/>
              <a:buChar char="●"/>
              <a:defRPr/>
            </a:lvl7pPr>
            <a:lvl8pPr marL="3657600" lvl="7" indent="-304800">
              <a:spcBef>
                <a:spcPts val="0"/>
              </a:spcBef>
              <a:spcAft>
                <a:spcPts val="0"/>
              </a:spcAft>
              <a:buClr>
                <a:schemeClr val="lt1"/>
              </a:buClr>
              <a:buSzPts val="1200"/>
              <a:buFont typeface="Lato"/>
              <a:buChar char="○"/>
              <a:defRPr/>
            </a:lvl8pPr>
            <a:lvl9pPr marL="4114800" lvl="8" indent="-304800">
              <a:spcBef>
                <a:spcPts val="0"/>
              </a:spcBef>
              <a:spcAft>
                <a:spcPts val="0"/>
              </a:spcAft>
              <a:buClr>
                <a:schemeClr val="lt1"/>
              </a:buClr>
              <a:buSzPts val="1200"/>
              <a:buFont typeface="Lato"/>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right image">
  <p:cSld name="BLANK_1_1_1_1_1_1_1_1_1_1_1_1_1_1_1_1_2">
    <p:spTree>
      <p:nvGrpSpPr>
        <p:cNvPr id="1" name="Shape 471"/>
        <p:cNvGrpSpPr/>
        <p:nvPr/>
      </p:nvGrpSpPr>
      <p:grpSpPr>
        <a:xfrm>
          <a:off x="0" y="0"/>
          <a:ext cx="0" cy="0"/>
          <a:chOff x="0" y="0"/>
          <a:chExt cx="0" cy="0"/>
        </a:xfrm>
      </p:grpSpPr>
      <p:sp>
        <p:nvSpPr>
          <p:cNvPr id="472" name="Google Shape;472;p58"/>
          <p:cNvSpPr>
            <a:spLocks noGrp="1"/>
          </p:cNvSpPr>
          <p:nvPr>
            <p:ph type="pic" idx="2"/>
          </p:nvPr>
        </p:nvSpPr>
        <p:spPr>
          <a:xfrm>
            <a:off x="6877724" y="0"/>
            <a:ext cx="2266200" cy="3405000"/>
          </a:xfrm>
          <a:prstGeom prst="rect">
            <a:avLst/>
          </a:prstGeom>
          <a:noFill/>
          <a:ln>
            <a:noFill/>
          </a:ln>
        </p:spPr>
      </p:sp>
      <p:sp>
        <p:nvSpPr>
          <p:cNvPr id="473" name="Google Shape;473;p58"/>
          <p:cNvSpPr txBox="1">
            <a:spLocks noGrp="1"/>
          </p:cNvSpPr>
          <p:nvPr>
            <p:ph type="title"/>
          </p:nvPr>
        </p:nvSpPr>
        <p:spPr>
          <a:xfrm>
            <a:off x="276075" y="457200"/>
            <a:ext cx="85944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474" name="Google Shape;474;p58"/>
          <p:cNvSpPr txBox="1">
            <a:spLocks noGrp="1"/>
          </p:cNvSpPr>
          <p:nvPr>
            <p:ph type="subTitle" idx="1"/>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475" name="Google Shape;475;p58"/>
          <p:cNvSpPr txBox="1">
            <a:spLocks noGrp="1"/>
          </p:cNvSpPr>
          <p:nvPr>
            <p:ph type="sldNum" idx="12"/>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Next steps">
  <p:cSld name="CUSTOM">
    <p:spTree>
      <p:nvGrpSpPr>
        <p:cNvPr id="1" name="Shape 476"/>
        <p:cNvGrpSpPr/>
        <p:nvPr/>
      </p:nvGrpSpPr>
      <p:grpSpPr>
        <a:xfrm>
          <a:off x="0" y="0"/>
          <a:ext cx="0" cy="0"/>
          <a:chOff x="0" y="0"/>
          <a:chExt cx="0" cy="0"/>
        </a:xfrm>
      </p:grpSpPr>
      <p:sp>
        <p:nvSpPr>
          <p:cNvPr id="477" name="Google Shape;477;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buNone/>
              <a:defRPr>
                <a:latin typeface="Lato"/>
                <a:ea typeface="Lato"/>
                <a:cs typeface="Lato"/>
                <a:sym typeface="Lato"/>
              </a:defRPr>
            </a:lvl1pPr>
            <a:lvl2pPr lvl="1">
              <a:buNone/>
              <a:defRPr>
                <a:latin typeface="Lato"/>
                <a:ea typeface="Lato"/>
                <a:cs typeface="Lato"/>
                <a:sym typeface="Lato"/>
              </a:defRPr>
            </a:lvl2pPr>
            <a:lvl3pPr lvl="2">
              <a:buNone/>
              <a:defRPr>
                <a:latin typeface="Lato"/>
                <a:ea typeface="Lato"/>
                <a:cs typeface="Lato"/>
                <a:sym typeface="Lato"/>
              </a:defRPr>
            </a:lvl3pPr>
            <a:lvl4pPr lvl="3">
              <a:buNone/>
              <a:defRPr>
                <a:latin typeface="Lato"/>
                <a:ea typeface="Lato"/>
                <a:cs typeface="Lato"/>
                <a:sym typeface="Lato"/>
              </a:defRPr>
            </a:lvl4pPr>
            <a:lvl5pPr lvl="4">
              <a:buNone/>
              <a:defRPr>
                <a:latin typeface="Lato"/>
                <a:ea typeface="Lato"/>
                <a:cs typeface="Lato"/>
                <a:sym typeface="Lato"/>
              </a:defRPr>
            </a:lvl5pPr>
            <a:lvl6pPr lvl="5">
              <a:buNone/>
              <a:defRPr>
                <a:latin typeface="Lato"/>
                <a:ea typeface="Lato"/>
                <a:cs typeface="Lato"/>
                <a:sym typeface="Lato"/>
              </a:defRPr>
            </a:lvl6pPr>
            <a:lvl7pPr lvl="6">
              <a:buNone/>
              <a:defRPr>
                <a:latin typeface="Lato"/>
                <a:ea typeface="Lato"/>
                <a:cs typeface="Lato"/>
                <a:sym typeface="Lato"/>
              </a:defRPr>
            </a:lvl7pPr>
            <a:lvl8pPr lvl="7">
              <a:buNone/>
              <a:defRPr>
                <a:latin typeface="Lato"/>
                <a:ea typeface="Lato"/>
                <a:cs typeface="Lato"/>
                <a:sym typeface="Lato"/>
              </a:defRPr>
            </a:lvl8pPr>
            <a:lvl9pPr lvl="8">
              <a:buNone/>
              <a:defRPr>
                <a:latin typeface="Lato"/>
                <a:ea typeface="Lato"/>
                <a:cs typeface="Lato"/>
                <a:sym typeface="Lato"/>
              </a:defRPr>
            </a:lvl9pPr>
          </a:lstStyle>
          <a:p>
            <a:pPr marL="0" lvl="0" indent="0" algn="l" rtl="0">
              <a:spcBef>
                <a:spcPts val="0"/>
              </a:spcBef>
              <a:spcAft>
                <a:spcPts val="0"/>
              </a:spcAft>
              <a:buNone/>
            </a:pPr>
            <a:fld id="{00000000-1234-1234-1234-123412341234}" type="slidenum">
              <a:rPr lang="en"/>
              <a:t>‹#›</a:t>
            </a:fld>
            <a:endParaRPr/>
          </a:p>
        </p:txBody>
      </p:sp>
      <p:sp>
        <p:nvSpPr>
          <p:cNvPr id="478" name="Google Shape;478;p59"/>
          <p:cNvSpPr txBox="1">
            <a:spLocks noGrp="1"/>
          </p:cNvSpPr>
          <p:nvPr>
            <p:ph type="title"/>
          </p:nvPr>
        </p:nvSpPr>
        <p:spPr>
          <a:xfrm>
            <a:off x="276075" y="457200"/>
            <a:ext cx="85944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479" name="Google Shape;479;p59"/>
          <p:cNvSpPr txBox="1">
            <a:spLocks noGrp="1"/>
          </p:cNvSpPr>
          <p:nvPr>
            <p:ph type="subTitle" idx="1"/>
          </p:nvPr>
        </p:nvSpPr>
        <p:spPr>
          <a:xfrm>
            <a:off x="1114250" y="1879000"/>
            <a:ext cx="918600" cy="415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480" name="Google Shape;480;p59"/>
          <p:cNvSpPr txBox="1">
            <a:spLocks noGrp="1"/>
          </p:cNvSpPr>
          <p:nvPr>
            <p:ph type="subTitle" idx="2"/>
          </p:nvPr>
        </p:nvSpPr>
        <p:spPr>
          <a:xfrm>
            <a:off x="2135350" y="1879000"/>
            <a:ext cx="2933400" cy="415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481" name="Google Shape;481;p59"/>
          <p:cNvSpPr txBox="1">
            <a:spLocks noGrp="1"/>
          </p:cNvSpPr>
          <p:nvPr>
            <p:ph type="subTitle" idx="3"/>
          </p:nvPr>
        </p:nvSpPr>
        <p:spPr>
          <a:xfrm>
            <a:off x="5787475" y="1912900"/>
            <a:ext cx="3072600" cy="4155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482" name="Google Shape;482;p59"/>
          <p:cNvSpPr txBox="1">
            <a:spLocks noGrp="1"/>
          </p:cNvSpPr>
          <p:nvPr>
            <p:ph type="subTitle" idx="4"/>
          </p:nvPr>
        </p:nvSpPr>
        <p:spPr>
          <a:xfrm>
            <a:off x="1114250" y="2816800"/>
            <a:ext cx="918600" cy="415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483" name="Google Shape;483;p59"/>
          <p:cNvSpPr txBox="1">
            <a:spLocks noGrp="1"/>
          </p:cNvSpPr>
          <p:nvPr>
            <p:ph type="subTitle" idx="5"/>
          </p:nvPr>
        </p:nvSpPr>
        <p:spPr>
          <a:xfrm>
            <a:off x="2135350" y="2816800"/>
            <a:ext cx="2933400" cy="415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484" name="Google Shape;484;p59"/>
          <p:cNvSpPr txBox="1">
            <a:spLocks noGrp="1"/>
          </p:cNvSpPr>
          <p:nvPr>
            <p:ph type="subTitle" idx="6"/>
          </p:nvPr>
        </p:nvSpPr>
        <p:spPr>
          <a:xfrm>
            <a:off x="5787475" y="2850700"/>
            <a:ext cx="3072600" cy="4155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485" name="Google Shape;485;p59"/>
          <p:cNvSpPr txBox="1">
            <a:spLocks noGrp="1"/>
          </p:cNvSpPr>
          <p:nvPr>
            <p:ph type="subTitle" idx="7"/>
          </p:nvPr>
        </p:nvSpPr>
        <p:spPr>
          <a:xfrm>
            <a:off x="1114250" y="3754600"/>
            <a:ext cx="918600" cy="415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486" name="Google Shape;486;p59"/>
          <p:cNvSpPr txBox="1">
            <a:spLocks noGrp="1"/>
          </p:cNvSpPr>
          <p:nvPr>
            <p:ph type="subTitle" idx="8"/>
          </p:nvPr>
        </p:nvSpPr>
        <p:spPr>
          <a:xfrm>
            <a:off x="2135350" y="3754600"/>
            <a:ext cx="2933400" cy="415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a:endParaRPr/>
          </a:p>
        </p:txBody>
      </p:sp>
      <p:sp>
        <p:nvSpPr>
          <p:cNvPr id="487" name="Google Shape;487;p59"/>
          <p:cNvSpPr txBox="1">
            <a:spLocks noGrp="1"/>
          </p:cNvSpPr>
          <p:nvPr>
            <p:ph type="subTitle" idx="9"/>
          </p:nvPr>
        </p:nvSpPr>
        <p:spPr>
          <a:xfrm>
            <a:off x="5787475" y="3788500"/>
            <a:ext cx="3072600" cy="4155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display 1">
  <p:cSld name="CUSTOM_1">
    <p:spTree>
      <p:nvGrpSpPr>
        <p:cNvPr id="1" name="Shape 488"/>
        <p:cNvGrpSpPr/>
        <p:nvPr/>
      </p:nvGrpSpPr>
      <p:grpSpPr>
        <a:xfrm>
          <a:off x="0" y="0"/>
          <a:ext cx="0" cy="0"/>
          <a:chOff x="0" y="0"/>
          <a:chExt cx="0" cy="0"/>
        </a:xfrm>
      </p:grpSpPr>
      <p:sp>
        <p:nvSpPr>
          <p:cNvPr id="489" name="Google Shape;489;p60"/>
          <p:cNvSpPr txBox="1"/>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490" name="Google Shape;490;p60"/>
          <p:cNvSpPr txBox="1">
            <a:spLocks noGrp="1"/>
          </p:cNvSpPr>
          <p:nvPr>
            <p:ph type="title"/>
          </p:nvPr>
        </p:nvSpPr>
        <p:spPr>
          <a:xfrm>
            <a:off x="837250" y="457200"/>
            <a:ext cx="6885600" cy="3879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491" name="Google Shape;491;p60"/>
          <p:cNvSpPr txBox="1">
            <a:spLocks noGrp="1"/>
          </p:cNvSpPr>
          <p:nvPr>
            <p:ph type="subTitle" idx="1"/>
          </p:nvPr>
        </p:nvSpPr>
        <p:spPr>
          <a:xfrm>
            <a:off x="276075" y="1194000"/>
            <a:ext cx="1990200" cy="534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a:endParaRPr/>
          </a:p>
        </p:txBody>
      </p:sp>
      <p:sp>
        <p:nvSpPr>
          <p:cNvPr id="492" name="Google Shape;492;p60"/>
          <p:cNvSpPr txBox="1">
            <a:spLocks noGrp="1"/>
          </p:cNvSpPr>
          <p:nvPr>
            <p:ph type="subTitle" idx="2"/>
          </p:nvPr>
        </p:nvSpPr>
        <p:spPr>
          <a:xfrm>
            <a:off x="3074775" y="1194000"/>
            <a:ext cx="4164900" cy="2265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a:endParaRPr/>
          </a:p>
        </p:txBody>
      </p:sp>
      <p:sp>
        <p:nvSpPr>
          <p:cNvPr id="493" name="Google Shape;493;p60"/>
          <p:cNvSpPr txBox="1">
            <a:spLocks noGrp="1"/>
          </p:cNvSpPr>
          <p:nvPr>
            <p:ph type="body" idx="3"/>
          </p:nvPr>
        </p:nvSpPr>
        <p:spPr>
          <a:xfrm>
            <a:off x="3074775" y="1873600"/>
            <a:ext cx="1513500" cy="11520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800"/>
              </a:spcBef>
              <a:spcAft>
                <a:spcPts val="0"/>
              </a:spcAft>
              <a:buClr>
                <a:schemeClr val="lt1"/>
              </a:buClr>
              <a:buSzPts val="1000"/>
              <a:buFont typeface="Lato"/>
              <a:buChar char="○"/>
              <a:defRPr sz="1000"/>
            </a:lvl2pPr>
            <a:lvl3pPr marL="1371600" lvl="2" indent="-292100">
              <a:spcBef>
                <a:spcPts val="800"/>
              </a:spcBef>
              <a:spcAft>
                <a:spcPts val="0"/>
              </a:spcAft>
              <a:buClr>
                <a:schemeClr val="lt1"/>
              </a:buClr>
              <a:buSzPts val="1000"/>
              <a:buFont typeface="Lato"/>
              <a:buChar char="■"/>
              <a:defRPr sz="1000"/>
            </a:lvl3pPr>
            <a:lvl4pPr marL="1828800" lvl="3" indent="-292100">
              <a:spcBef>
                <a:spcPts val="800"/>
              </a:spcBef>
              <a:spcAft>
                <a:spcPts val="0"/>
              </a:spcAft>
              <a:buClr>
                <a:schemeClr val="lt1"/>
              </a:buClr>
              <a:buSzPts val="1000"/>
              <a:buFont typeface="Lato"/>
              <a:buChar char="●"/>
              <a:defRPr sz="1000"/>
            </a:lvl4pPr>
            <a:lvl5pPr marL="2286000" lvl="4" indent="-292100">
              <a:spcBef>
                <a:spcPts val="800"/>
              </a:spcBef>
              <a:spcAft>
                <a:spcPts val="0"/>
              </a:spcAft>
              <a:buClr>
                <a:schemeClr val="lt1"/>
              </a:buClr>
              <a:buSzPts val="1000"/>
              <a:buFont typeface="Lato"/>
              <a:buChar char="○"/>
              <a:defRPr sz="1000"/>
            </a:lvl5pPr>
            <a:lvl6pPr marL="2743200" lvl="5" indent="-292100">
              <a:spcBef>
                <a:spcPts val="800"/>
              </a:spcBef>
              <a:spcAft>
                <a:spcPts val="0"/>
              </a:spcAft>
              <a:buClr>
                <a:schemeClr val="lt1"/>
              </a:buClr>
              <a:buSzPts val="1000"/>
              <a:buFont typeface="Lato"/>
              <a:buChar char="■"/>
              <a:defRPr sz="1000"/>
            </a:lvl6pPr>
            <a:lvl7pPr marL="3200400" lvl="6" indent="-292100">
              <a:spcBef>
                <a:spcPts val="800"/>
              </a:spcBef>
              <a:spcAft>
                <a:spcPts val="0"/>
              </a:spcAft>
              <a:buClr>
                <a:schemeClr val="lt1"/>
              </a:buClr>
              <a:buSzPts val="1000"/>
              <a:buFont typeface="Lato"/>
              <a:buChar char="●"/>
              <a:defRPr sz="1000"/>
            </a:lvl7pPr>
            <a:lvl8pPr marL="3657600" lvl="7" indent="-292100">
              <a:spcBef>
                <a:spcPts val="800"/>
              </a:spcBef>
              <a:spcAft>
                <a:spcPts val="0"/>
              </a:spcAft>
              <a:buClr>
                <a:schemeClr val="lt1"/>
              </a:buClr>
              <a:buSzPts val="1000"/>
              <a:buFont typeface="Lato"/>
              <a:buChar char="○"/>
              <a:defRPr sz="1000"/>
            </a:lvl8pPr>
            <a:lvl9pPr marL="4114800" lvl="8" indent="-292100">
              <a:spcBef>
                <a:spcPts val="800"/>
              </a:spcBef>
              <a:spcAft>
                <a:spcPts val="800"/>
              </a:spcAft>
              <a:buClr>
                <a:schemeClr val="lt1"/>
              </a:buClr>
              <a:buSzPts val="1000"/>
              <a:buFont typeface="Lato"/>
              <a:buChar char="■"/>
              <a:defRPr sz="1000"/>
            </a:lvl9pPr>
          </a:lstStyle>
          <a:p>
            <a:endParaRPr/>
          </a:p>
        </p:txBody>
      </p:sp>
      <p:sp>
        <p:nvSpPr>
          <p:cNvPr id="494" name="Google Shape;494;p60"/>
          <p:cNvSpPr txBox="1">
            <a:spLocks noGrp="1"/>
          </p:cNvSpPr>
          <p:nvPr>
            <p:ph type="subTitle" idx="4"/>
          </p:nvPr>
        </p:nvSpPr>
        <p:spPr>
          <a:xfrm>
            <a:off x="3074775" y="1637950"/>
            <a:ext cx="1513500" cy="1494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a:endParaRPr/>
          </a:p>
        </p:txBody>
      </p:sp>
      <p:sp>
        <p:nvSpPr>
          <p:cNvPr id="495" name="Google Shape;495;p60"/>
          <p:cNvSpPr txBox="1">
            <a:spLocks noGrp="1"/>
          </p:cNvSpPr>
          <p:nvPr>
            <p:ph type="body" idx="5"/>
          </p:nvPr>
        </p:nvSpPr>
        <p:spPr>
          <a:xfrm>
            <a:off x="4882875" y="1873600"/>
            <a:ext cx="1513500" cy="11520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800"/>
              </a:spcBef>
              <a:spcAft>
                <a:spcPts val="0"/>
              </a:spcAft>
              <a:buClr>
                <a:schemeClr val="lt1"/>
              </a:buClr>
              <a:buSzPts val="1000"/>
              <a:buFont typeface="Lato"/>
              <a:buChar char="○"/>
              <a:defRPr sz="1000"/>
            </a:lvl2pPr>
            <a:lvl3pPr marL="1371600" lvl="2" indent="-292100">
              <a:spcBef>
                <a:spcPts val="800"/>
              </a:spcBef>
              <a:spcAft>
                <a:spcPts val="0"/>
              </a:spcAft>
              <a:buClr>
                <a:schemeClr val="lt1"/>
              </a:buClr>
              <a:buSzPts val="1000"/>
              <a:buFont typeface="Lato"/>
              <a:buChar char="■"/>
              <a:defRPr sz="1000"/>
            </a:lvl3pPr>
            <a:lvl4pPr marL="1828800" lvl="3" indent="-292100">
              <a:spcBef>
                <a:spcPts val="800"/>
              </a:spcBef>
              <a:spcAft>
                <a:spcPts val="0"/>
              </a:spcAft>
              <a:buClr>
                <a:schemeClr val="lt1"/>
              </a:buClr>
              <a:buSzPts val="1000"/>
              <a:buFont typeface="Lato"/>
              <a:buChar char="●"/>
              <a:defRPr sz="1000"/>
            </a:lvl4pPr>
            <a:lvl5pPr marL="2286000" lvl="4" indent="-292100">
              <a:spcBef>
                <a:spcPts val="800"/>
              </a:spcBef>
              <a:spcAft>
                <a:spcPts val="0"/>
              </a:spcAft>
              <a:buClr>
                <a:schemeClr val="lt1"/>
              </a:buClr>
              <a:buSzPts val="1000"/>
              <a:buFont typeface="Lato"/>
              <a:buChar char="○"/>
              <a:defRPr sz="1000"/>
            </a:lvl5pPr>
            <a:lvl6pPr marL="2743200" lvl="5" indent="-292100">
              <a:spcBef>
                <a:spcPts val="800"/>
              </a:spcBef>
              <a:spcAft>
                <a:spcPts val="0"/>
              </a:spcAft>
              <a:buClr>
                <a:schemeClr val="lt1"/>
              </a:buClr>
              <a:buSzPts val="1000"/>
              <a:buFont typeface="Lato"/>
              <a:buChar char="■"/>
              <a:defRPr sz="1000"/>
            </a:lvl6pPr>
            <a:lvl7pPr marL="3200400" lvl="6" indent="-292100">
              <a:spcBef>
                <a:spcPts val="800"/>
              </a:spcBef>
              <a:spcAft>
                <a:spcPts val="0"/>
              </a:spcAft>
              <a:buClr>
                <a:schemeClr val="lt1"/>
              </a:buClr>
              <a:buSzPts val="1000"/>
              <a:buFont typeface="Lato"/>
              <a:buChar char="●"/>
              <a:defRPr sz="1000"/>
            </a:lvl7pPr>
            <a:lvl8pPr marL="3657600" lvl="7" indent="-292100">
              <a:spcBef>
                <a:spcPts val="800"/>
              </a:spcBef>
              <a:spcAft>
                <a:spcPts val="0"/>
              </a:spcAft>
              <a:buClr>
                <a:schemeClr val="lt1"/>
              </a:buClr>
              <a:buSzPts val="1000"/>
              <a:buFont typeface="Lato"/>
              <a:buChar char="○"/>
              <a:defRPr sz="1000"/>
            </a:lvl8pPr>
            <a:lvl9pPr marL="4114800" lvl="8" indent="-292100">
              <a:spcBef>
                <a:spcPts val="800"/>
              </a:spcBef>
              <a:spcAft>
                <a:spcPts val="800"/>
              </a:spcAft>
              <a:buClr>
                <a:schemeClr val="lt1"/>
              </a:buClr>
              <a:buSzPts val="1000"/>
              <a:buFont typeface="Lato"/>
              <a:buChar char="■"/>
              <a:defRPr sz="1000"/>
            </a:lvl9pPr>
          </a:lstStyle>
          <a:p>
            <a:endParaRPr/>
          </a:p>
        </p:txBody>
      </p:sp>
      <p:sp>
        <p:nvSpPr>
          <p:cNvPr id="496" name="Google Shape;496;p60"/>
          <p:cNvSpPr txBox="1">
            <a:spLocks noGrp="1"/>
          </p:cNvSpPr>
          <p:nvPr>
            <p:ph type="subTitle" idx="6"/>
          </p:nvPr>
        </p:nvSpPr>
        <p:spPr>
          <a:xfrm>
            <a:off x="4882875" y="1637950"/>
            <a:ext cx="1513500" cy="1494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a:endParaRPr/>
          </a:p>
        </p:txBody>
      </p:sp>
      <p:sp>
        <p:nvSpPr>
          <p:cNvPr id="497" name="Google Shape;497;p60"/>
          <p:cNvSpPr txBox="1">
            <a:spLocks noGrp="1"/>
          </p:cNvSpPr>
          <p:nvPr>
            <p:ph type="body" idx="7"/>
          </p:nvPr>
        </p:nvSpPr>
        <p:spPr>
          <a:xfrm>
            <a:off x="6690975" y="1873600"/>
            <a:ext cx="1513500" cy="11520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800"/>
              </a:spcBef>
              <a:spcAft>
                <a:spcPts val="0"/>
              </a:spcAft>
              <a:buClr>
                <a:schemeClr val="lt1"/>
              </a:buClr>
              <a:buSzPts val="1000"/>
              <a:buFont typeface="Lato"/>
              <a:buChar char="○"/>
              <a:defRPr sz="1000"/>
            </a:lvl2pPr>
            <a:lvl3pPr marL="1371600" lvl="2" indent="-292100">
              <a:spcBef>
                <a:spcPts val="800"/>
              </a:spcBef>
              <a:spcAft>
                <a:spcPts val="0"/>
              </a:spcAft>
              <a:buClr>
                <a:schemeClr val="lt1"/>
              </a:buClr>
              <a:buSzPts val="1000"/>
              <a:buFont typeface="Lato"/>
              <a:buChar char="■"/>
              <a:defRPr sz="1000"/>
            </a:lvl3pPr>
            <a:lvl4pPr marL="1828800" lvl="3" indent="-292100">
              <a:spcBef>
                <a:spcPts val="800"/>
              </a:spcBef>
              <a:spcAft>
                <a:spcPts val="0"/>
              </a:spcAft>
              <a:buClr>
                <a:schemeClr val="lt1"/>
              </a:buClr>
              <a:buSzPts val="1000"/>
              <a:buFont typeface="Lato"/>
              <a:buChar char="●"/>
              <a:defRPr sz="1000"/>
            </a:lvl4pPr>
            <a:lvl5pPr marL="2286000" lvl="4" indent="-292100">
              <a:spcBef>
                <a:spcPts val="800"/>
              </a:spcBef>
              <a:spcAft>
                <a:spcPts val="0"/>
              </a:spcAft>
              <a:buClr>
                <a:schemeClr val="lt1"/>
              </a:buClr>
              <a:buSzPts val="1000"/>
              <a:buFont typeface="Lato"/>
              <a:buChar char="○"/>
              <a:defRPr sz="1000"/>
            </a:lvl5pPr>
            <a:lvl6pPr marL="2743200" lvl="5" indent="-292100">
              <a:spcBef>
                <a:spcPts val="800"/>
              </a:spcBef>
              <a:spcAft>
                <a:spcPts val="0"/>
              </a:spcAft>
              <a:buClr>
                <a:schemeClr val="lt1"/>
              </a:buClr>
              <a:buSzPts val="1000"/>
              <a:buFont typeface="Lato"/>
              <a:buChar char="■"/>
              <a:defRPr sz="1000"/>
            </a:lvl6pPr>
            <a:lvl7pPr marL="3200400" lvl="6" indent="-292100">
              <a:spcBef>
                <a:spcPts val="800"/>
              </a:spcBef>
              <a:spcAft>
                <a:spcPts val="0"/>
              </a:spcAft>
              <a:buClr>
                <a:schemeClr val="lt1"/>
              </a:buClr>
              <a:buSzPts val="1000"/>
              <a:buFont typeface="Lato"/>
              <a:buChar char="●"/>
              <a:defRPr sz="1000"/>
            </a:lvl7pPr>
            <a:lvl8pPr marL="3657600" lvl="7" indent="-292100">
              <a:spcBef>
                <a:spcPts val="800"/>
              </a:spcBef>
              <a:spcAft>
                <a:spcPts val="0"/>
              </a:spcAft>
              <a:buClr>
                <a:schemeClr val="lt1"/>
              </a:buClr>
              <a:buSzPts val="1000"/>
              <a:buFont typeface="Lato"/>
              <a:buChar char="○"/>
              <a:defRPr sz="1000"/>
            </a:lvl8pPr>
            <a:lvl9pPr marL="4114800" lvl="8" indent="-292100">
              <a:spcBef>
                <a:spcPts val="800"/>
              </a:spcBef>
              <a:spcAft>
                <a:spcPts val="800"/>
              </a:spcAft>
              <a:buClr>
                <a:schemeClr val="lt1"/>
              </a:buClr>
              <a:buSzPts val="1000"/>
              <a:buFont typeface="Lato"/>
              <a:buChar char="■"/>
              <a:defRPr sz="1000"/>
            </a:lvl9pPr>
          </a:lstStyle>
          <a:p>
            <a:endParaRPr/>
          </a:p>
        </p:txBody>
      </p:sp>
      <p:sp>
        <p:nvSpPr>
          <p:cNvPr id="498" name="Google Shape;498;p60"/>
          <p:cNvSpPr txBox="1">
            <a:spLocks noGrp="1"/>
          </p:cNvSpPr>
          <p:nvPr>
            <p:ph type="subTitle" idx="8"/>
          </p:nvPr>
        </p:nvSpPr>
        <p:spPr>
          <a:xfrm>
            <a:off x="6690975" y="1637950"/>
            <a:ext cx="1513500" cy="1494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a:endParaRPr/>
          </a:p>
        </p:txBody>
      </p:sp>
      <p:sp>
        <p:nvSpPr>
          <p:cNvPr id="499" name="Google Shape;499;p60"/>
          <p:cNvSpPr txBox="1">
            <a:spLocks noGrp="1"/>
          </p:cNvSpPr>
          <p:nvPr>
            <p:ph type="subTitle" idx="9"/>
          </p:nvPr>
        </p:nvSpPr>
        <p:spPr>
          <a:xfrm>
            <a:off x="276075" y="520738"/>
            <a:ext cx="336000" cy="226500"/>
          </a:xfrm>
          <a:prstGeom prst="rect">
            <a:avLst/>
          </a:prstGeom>
        </p:spPr>
        <p:txBody>
          <a:bodyPr spcFirstLastPara="1" wrap="square" lIns="0" tIns="0" rIns="0" bIns="0" anchor="ctr" anchorCtr="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a:endParaRPr/>
          </a:p>
        </p:txBody>
      </p:sp>
      <p:sp>
        <p:nvSpPr>
          <p:cNvPr id="500" name="Google Shape;500;p60"/>
          <p:cNvSpPr>
            <a:spLocks noGrp="1"/>
          </p:cNvSpPr>
          <p:nvPr>
            <p:ph type="pic" idx="13"/>
          </p:nvPr>
        </p:nvSpPr>
        <p:spPr>
          <a:xfrm>
            <a:off x="-74" y="3991500"/>
            <a:ext cx="2266200" cy="11520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display 2">
  <p:cSld name="CUSTOM_1_1">
    <p:spTree>
      <p:nvGrpSpPr>
        <p:cNvPr id="1" name="Shape 501"/>
        <p:cNvGrpSpPr/>
        <p:nvPr/>
      </p:nvGrpSpPr>
      <p:grpSpPr>
        <a:xfrm>
          <a:off x="0" y="0"/>
          <a:ext cx="0" cy="0"/>
          <a:chOff x="0" y="0"/>
          <a:chExt cx="0" cy="0"/>
        </a:xfrm>
      </p:grpSpPr>
      <p:sp>
        <p:nvSpPr>
          <p:cNvPr id="502" name="Google Shape;502;p61"/>
          <p:cNvSpPr txBox="1"/>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503" name="Google Shape;503;p61"/>
          <p:cNvSpPr txBox="1">
            <a:spLocks noGrp="1"/>
          </p:cNvSpPr>
          <p:nvPr>
            <p:ph type="title"/>
          </p:nvPr>
        </p:nvSpPr>
        <p:spPr>
          <a:xfrm>
            <a:off x="837250" y="457200"/>
            <a:ext cx="6885600" cy="3879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504" name="Google Shape;504;p61"/>
          <p:cNvSpPr txBox="1">
            <a:spLocks noGrp="1"/>
          </p:cNvSpPr>
          <p:nvPr>
            <p:ph type="subTitle" idx="1"/>
          </p:nvPr>
        </p:nvSpPr>
        <p:spPr>
          <a:xfrm>
            <a:off x="276075" y="1194000"/>
            <a:ext cx="4992600" cy="534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a:endParaRPr/>
          </a:p>
        </p:txBody>
      </p:sp>
      <p:sp>
        <p:nvSpPr>
          <p:cNvPr id="505" name="Google Shape;505;p61"/>
          <p:cNvSpPr txBox="1">
            <a:spLocks noGrp="1"/>
          </p:cNvSpPr>
          <p:nvPr>
            <p:ph type="subTitle" idx="2"/>
          </p:nvPr>
        </p:nvSpPr>
        <p:spPr>
          <a:xfrm>
            <a:off x="276075" y="520738"/>
            <a:ext cx="336000" cy="226500"/>
          </a:xfrm>
          <a:prstGeom prst="rect">
            <a:avLst/>
          </a:prstGeom>
        </p:spPr>
        <p:txBody>
          <a:bodyPr spcFirstLastPara="1" wrap="square" lIns="0" tIns="0" rIns="0" bIns="0" anchor="ctr" anchorCtr="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a:endParaRPr/>
          </a:p>
        </p:txBody>
      </p:sp>
      <p:sp>
        <p:nvSpPr>
          <p:cNvPr id="506" name="Google Shape;506;p61"/>
          <p:cNvSpPr txBox="1">
            <a:spLocks noGrp="1"/>
          </p:cNvSpPr>
          <p:nvPr>
            <p:ph type="subTitle" idx="3"/>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
        <p:nvSpPr>
          <p:cNvPr id="507" name="Google Shape;507;p61"/>
          <p:cNvSpPr txBox="1">
            <a:spLocks noGrp="1"/>
          </p:cNvSpPr>
          <p:nvPr>
            <p:ph type="body" idx="4"/>
          </p:nvPr>
        </p:nvSpPr>
        <p:spPr>
          <a:xfrm>
            <a:off x="276075" y="4018238"/>
            <a:ext cx="2463300" cy="6885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800"/>
              </a:spcBef>
              <a:spcAft>
                <a:spcPts val="0"/>
              </a:spcAft>
              <a:buClr>
                <a:schemeClr val="lt1"/>
              </a:buClr>
              <a:buSzPts val="1000"/>
              <a:buFont typeface="Lato"/>
              <a:buChar char="○"/>
              <a:defRPr sz="1000"/>
            </a:lvl2pPr>
            <a:lvl3pPr marL="1371600" lvl="2" indent="-292100">
              <a:spcBef>
                <a:spcPts val="800"/>
              </a:spcBef>
              <a:spcAft>
                <a:spcPts val="0"/>
              </a:spcAft>
              <a:buClr>
                <a:schemeClr val="lt1"/>
              </a:buClr>
              <a:buSzPts val="1000"/>
              <a:buFont typeface="Lato"/>
              <a:buChar char="■"/>
              <a:defRPr sz="1000"/>
            </a:lvl3pPr>
            <a:lvl4pPr marL="1828800" lvl="3" indent="-292100">
              <a:spcBef>
                <a:spcPts val="800"/>
              </a:spcBef>
              <a:spcAft>
                <a:spcPts val="0"/>
              </a:spcAft>
              <a:buClr>
                <a:schemeClr val="lt1"/>
              </a:buClr>
              <a:buSzPts val="1000"/>
              <a:buFont typeface="Lato"/>
              <a:buChar char="●"/>
              <a:defRPr sz="1000"/>
            </a:lvl4pPr>
            <a:lvl5pPr marL="2286000" lvl="4" indent="-292100">
              <a:spcBef>
                <a:spcPts val="800"/>
              </a:spcBef>
              <a:spcAft>
                <a:spcPts val="0"/>
              </a:spcAft>
              <a:buClr>
                <a:schemeClr val="lt1"/>
              </a:buClr>
              <a:buSzPts val="1000"/>
              <a:buFont typeface="Lato"/>
              <a:buChar char="○"/>
              <a:defRPr sz="1000"/>
            </a:lvl5pPr>
            <a:lvl6pPr marL="2743200" lvl="5" indent="-292100">
              <a:spcBef>
                <a:spcPts val="800"/>
              </a:spcBef>
              <a:spcAft>
                <a:spcPts val="0"/>
              </a:spcAft>
              <a:buClr>
                <a:schemeClr val="lt1"/>
              </a:buClr>
              <a:buSzPts val="1000"/>
              <a:buFont typeface="Lato"/>
              <a:buChar char="■"/>
              <a:defRPr sz="1000"/>
            </a:lvl6pPr>
            <a:lvl7pPr marL="3200400" lvl="6" indent="-292100">
              <a:spcBef>
                <a:spcPts val="800"/>
              </a:spcBef>
              <a:spcAft>
                <a:spcPts val="0"/>
              </a:spcAft>
              <a:buClr>
                <a:schemeClr val="lt1"/>
              </a:buClr>
              <a:buSzPts val="1000"/>
              <a:buFont typeface="Lato"/>
              <a:buChar char="●"/>
              <a:defRPr sz="1000"/>
            </a:lvl7pPr>
            <a:lvl8pPr marL="3657600" lvl="7" indent="-292100">
              <a:spcBef>
                <a:spcPts val="800"/>
              </a:spcBef>
              <a:spcAft>
                <a:spcPts val="0"/>
              </a:spcAft>
              <a:buClr>
                <a:schemeClr val="lt1"/>
              </a:buClr>
              <a:buSzPts val="1000"/>
              <a:buFont typeface="Lato"/>
              <a:buChar char="○"/>
              <a:defRPr sz="1000"/>
            </a:lvl8pPr>
            <a:lvl9pPr marL="4114800" lvl="8" indent="-292100">
              <a:spcBef>
                <a:spcPts val="800"/>
              </a:spcBef>
              <a:spcAft>
                <a:spcPts val="800"/>
              </a:spcAft>
              <a:buClr>
                <a:schemeClr val="lt1"/>
              </a:buClr>
              <a:buSzPts val="1000"/>
              <a:buFont typeface="Lato"/>
              <a:buChar char="■"/>
              <a:defRPr sz="1000"/>
            </a:lvl9pPr>
          </a:lstStyle>
          <a:p>
            <a:endParaRPr/>
          </a:p>
        </p:txBody>
      </p:sp>
      <p:sp>
        <p:nvSpPr>
          <p:cNvPr id="508" name="Google Shape;508;p61"/>
          <p:cNvSpPr txBox="1">
            <a:spLocks noGrp="1"/>
          </p:cNvSpPr>
          <p:nvPr>
            <p:ph type="subTitle" idx="5"/>
          </p:nvPr>
        </p:nvSpPr>
        <p:spPr>
          <a:xfrm>
            <a:off x="276075" y="3759625"/>
            <a:ext cx="2463300" cy="1494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a:endParaRPr/>
          </a:p>
        </p:txBody>
      </p:sp>
      <p:sp>
        <p:nvSpPr>
          <p:cNvPr id="509" name="Google Shape;509;p61"/>
          <p:cNvSpPr txBox="1">
            <a:spLocks noGrp="1"/>
          </p:cNvSpPr>
          <p:nvPr>
            <p:ph type="body" idx="6"/>
          </p:nvPr>
        </p:nvSpPr>
        <p:spPr>
          <a:xfrm>
            <a:off x="3074775" y="4018238"/>
            <a:ext cx="2463300" cy="6885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800"/>
              </a:spcBef>
              <a:spcAft>
                <a:spcPts val="0"/>
              </a:spcAft>
              <a:buClr>
                <a:schemeClr val="lt1"/>
              </a:buClr>
              <a:buSzPts val="1000"/>
              <a:buFont typeface="Lato"/>
              <a:buChar char="○"/>
              <a:defRPr sz="1000"/>
            </a:lvl2pPr>
            <a:lvl3pPr marL="1371600" lvl="2" indent="-292100">
              <a:spcBef>
                <a:spcPts val="800"/>
              </a:spcBef>
              <a:spcAft>
                <a:spcPts val="0"/>
              </a:spcAft>
              <a:buClr>
                <a:schemeClr val="lt1"/>
              </a:buClr>
              <a:buSzPts val="1000"/>
              <a:buFont typeface="Lato"/>
              <a:buChar char="■"/>
              <a:defRPr sz="1000"/>
            </a:lvl3pPr>
            <a:lvl4pPr marL="1828800" lvl="3" indent="-292100">
              <a:spcBef>
                <a:spcPts val="800"/>
              </a:spcBef>
              <a:spcAft>
                <a:spcPts val="0"/>
              </a:spcAft>
              <a:buClr>
                <a:schemeClr val="lt1"/>
              </a:buClr>
              <a:buSzPts val="1000"/>
              <a:buFont typeface="Lato"/>
              <a:buChar char="●"/>
              <a:defRPr sz="1000"/>
            </a:lvl4pPr>
            <a:lvl5pPr marL="2286000" lvl="4" indent="-292100">
              <a:spcBef>
                <a:spcPts val="800"/>
              </a:spcBef>
              <a:spcAft>
                <a:spcPts val="0"/>
              </a:spcAft>
              <a:buClr>
                <a:schemeClr val="lt1"/>
              </a:buClr>
              <a:buSzPts val="1000"/>
              <a:buFont typeface="Lato"/>
              <a:buChar char="○"/>
              <a:defRPr sz="1000"/>
            </a:lvl5pPr>
            <a:lvl6pPr marL="2743200" lvl="5" indent="-292100">
              <a:spcBef>
                <a:spcPts val="800"/>
              </a:spcBef>
              <a:spcAft>
                <a:spcPts val="0"/>
              </a:spcAft>
              <a:buClr>
                <a:schemeClr val="lt1"/>
              </a:buClr>
              <a:buSzPts val="1000"/>
              <a:buFont typeface="Lato"/>
              <a:buChar char="■"/>
              <a:defRPr sz="1000"/>
            </a:lvl6pPr>
            <a:lvl7pPr marL="3200400" lvl="6" indent="-292100">
              <a:spcBef>
                <a:spcPts val="800"/>
              </a:spcBef>
              <a:spcAft>
                <a:spcPts val="0"/>
              </a:spcAft>
              <a:buClr>
                <a:schemeClr val="lt1"/>
              </a:buClr>
              <a:buSzPts val="1000"/>
              <a:buFont typeface="Lato"/>
              <a:buChar char="●"/>
              <a:defRPr sz="1000"/>
            </a:lvl7pPr>
            <a:lvl8pPr marL="3657600" lvl="7" indent="-292100">
              <a:spcBef>
                <a:spcPts val="800"/>
              </a:spcBef>
              <a:spcAft>
                <a:spcPts val="0"/>
              </a:spcAft>
              <a:buClr>
                <a:schemeClr val="lt1"/>
              </a:buClr>
              <a:buSzPts val="1000"/>
              <a:buFont typeface="Lato"/>
              <a:buChar char="○"/>
              <a:defRPr sz="1000"/>
            </a:lvl8pPr>
            <a:lvl9pPr marL="4114800" lvl="8" indent="-292100">
              <a:spcBef>
                <a:spcPts val="800"/>
              </a:spcBef>
              <a:spcAft>
                <a:spcPts val="800"/>
              </a:spcAft>
              <a:buClr>
                <a:schemeClr val="lt1"/>
              </a:buClr>
              <a:buSzPts val="1000"/>
              <a:buFont typeface="Lato"/>
              <a:buChar char="■"/>
              <a:defRPr sz="1000"/>
            </a:lvl9pPr>
          </a:lstStyle>
          <a:p>
            <a:endParaRPr/>
          </a:p>
        </p:txBody>
      </p:sp>
      <p:sp>
        <p:nvSpPr>
          <p:cNvPr id="510" name="Google Shape;510;p61"/>
          <p:cNvSpPr txBox="1">
            <a:spLocks noGrp="1"/>
          </p:cNvSpPr>
          <p:nvPr>
            <p:ph type="subTitle" idx="7"/>
          </p:nvPr>
        </p:nvSpPr>
        <p:spPr>
          <a:xfrm>
            <a:off x="3074775" y="3759625"/>
            <a:ext cx="2463300" cy="1494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a:endParaRPr/>
          </a:p>
        </p:txBody>
      </p:sp>
      <p:sp>
        <p:nvSpPr>
          <p:cNvPr id="511" name="Google Shape;511;p61"/>
          <p:cNvSpPr txBox="1">
            <a:spLocks noGrp="1"/>
          </p:cNvSpPr>
          <p:nvPr>
            <p:ph type="body" idx="8"/>
          </p:nvPr>
        </p:nvSpPr>
        <p:spPr>
          <a:xfrm>
            <a:off x="5873475" y="4018238"/>
            <a:ext cx="2463300" cy="6885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Lato"/>
              <a:buChar char="●"/>
              <a:defRPr sz="1000"/>
            </a:lvl1pPr>
            <a:lvl2pPr marL="914400" lvl="1" indent="-292100">
              <a:spcBef>
                <a:spcPts val="800"/>
              </a:spcBef>
              <a:spcAft>
                <a:spcPts val="0"/>
              </a:spcAft>
              <a:buClr>
                <a:schemeClr val="lt1"/>
              </a:buClr>
              <a:buSzPts val="1000"/>
              <a:buFont typeface="Lato"/>
              <a:buChar char="○"/>
              <a:defRPr sz="1000"/>
            </a:lvl2pPr>
            <a:lvl3pPr marL="1371600" lvl="2" indent="-292100">
              <a:spcBef>
                <a:spcPts val="800"/>
              </a:spcBef>
              <a:spcAft>
                <a:spcPts val="0"/>
              </a:spcAft>
              <a:buClr>
                <a:schemeClr val="lt1"/>
              </a:buClr>
              <a:buSzPts val="1000"/>
              <a:buFont typeface="Lato"/>
              <a:buChar char="■"/>
              <a:defRPr sz="1000"/>
            </a:lvl3pPr>
            <a:lvl4pPr marL="1828800" lvl="3" indent="-292100">
              <a:spcBef>
                <a:spcPts val="800"/>
              </a:spcBef>
              <a:spcAft>
                <a:spcPts val="0"/>
              </a:spcAft>
              <a:buClr>
                <a:schemeClr val="lt1"/>
              </a:buClr>
              <a:buSzPts val="1000"/>
              <a:buFont typeface="Lato"/>
              <a:buChar char="●"/>
              <a:defRPr sz="1000"/>
            </a:lvl4pPr>
            <a:lvl5pPr marL="2286000" lvl="4" indent="-292100">
              <a:spcBef>
                <a:spcPts val="800"/>
              </a:spcBef>
              <a:spcAft>
                <a:spcPts val="0"/>
              </a:spcAft>
              <a:buClr>
                <a:schemeClr val="lt1"/>
              </a:buClr>
              <a:buSzPts val="1000"/>
              <a:buFont typeface="Lato"/>
              <a:buChar char="○"/>
              <a:defRPr sz="1000"/>
            </a:lvl5pPr>
            <a:lvl6pPr marL="2743200" lvl="5" indent="-292100">
              <a:spcBef>
                <a:spcPts val="800"/>
              </a:spcBef>
              <a:spcAft>
                <a:spcPts val="0"/>
              </a:spcAft>
              <a:buClr>
                <a:schemeClr val="lt1"/>
              </a:buClr>
              <a:buSzPts val="1000"/>
              <a:buFont typeface="Lato"/>
              <a:buChar char="■"/>
              <a:defRPr sz="1000"/>
            </a:lvl6pPr>
            <a:lvl7pPr marL="3200400" lvl="6" indent="-292100">
              <a:spcBef>
                <a:spcPts val="800"/>
              </a:spcBef>
              <a:spcAft>
                <a:spcPts val="0"/>
              </a:spcAft>
              <a:buClr>
                <a:schemeClr val="lt1"/>
              </a:buClr>
              <a:buSzPts val="1000"/>
              <a:buFont typeface="Lato"/>
              <a:buChar char="●"/>
              <a:defRPr sz="1000"/>
            </a:lvl7pPr>
            <a:lvl8pPr marL="3657600" lvl="7" indent="-292100">
              <a:spcBef>
                <a:spcPts val="800"/>
              </a:spcBef>
              <a:spcAft>
                <a:spcPts val="0"/>
              </a:spcAft>
              <a:buClr>
                <a:schemeClr val="lt1"/>
              </a:buClr>
              <a:buSzPts val="1000"/>
              <a:buFont typeface="Lato"/>
              <a:buChar char="○"/>
              <a:defRPr sz="1000"/>
            </a:lvl8pPr>
            <a:lvl9pPr marL="4114800" lvl="8" indent="-292100">
              <a:spcBef>
                <a:spcPts val="800"/>
              </a:spcBef>
              <a:spcAft>
                <a:spcPts val="800"/>
              </a:spcAft>
              <a:buClr>
                <a:schemeClr val="lt1"/>
              </a:buClr>
              <a:buSzPts val="1000"/>
              <a:buFont typeface="Lato"/>
              <a:buChar char="■"/>
              <a:defRPr sz="1000"/>
            </a:lvl9pPr>
          </a:lstStyle>
          <a:p>
            <a:endParaRPr/>
          </a:p>
        </p:txBody>
      </p:sp>
      <p:sp>
        <p:nvSpPr>
          <p:cNvPr id="512" name="Google Shape;512;p61"/>
          <p:cNvSpPr txBox="1">
            <a:spLocks noGrp="1"/>
          </p:cNvSpPr>
          <p:nvPr>
            <p:ph type="subTitle" idx="9"/>
          </p:nvPr>
        </p:nvSpPr>
        <p:spPr>
          <a:xfrm>
            <a:off x="5873475" y="3759625"/>
            <a:ext cx="2463300" cy="1494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a:endParaRPr/>
          </a:p>
        </p:txBody>
      </p:sp>
      <p:sp>
        <p:nvSpPr>
          <p:cNvPr id="513" name="Google Shape;513;p61"/>
          <p:cNvSpPr>
            <a:spLocks noGrp="1"/>
          </p:cNvSpPr>
          <p:nvPr>
            <p:ph type="pic" idx="13"/>
          </p:nvPr>
        </p:nvSpPr>
        <p:spPr>
          <a:xfrm>
            <a:off x="276075" y="2076900"/>
            <a:ext cx="2463300" cy="1570200"/>
          </a:xfrm>
          <a:prstGeom prst="rect">
            <a:avLst/>
          </a:prstGeom>
          <a:noFill/>
          <a:ln>
            <a:noFill/>
          </a:ln>
        </p:spPr>
      </p:sp>
      <p:sp>
        <p:nvSpPr>
          <p:cNvPr id="514" name="Google Shape;514;p61"/>
          <p:cNvSpPr>
            <a:spLocks noGrp="1"/>
          </p:cNvSpPr>
          <p:nvPr>
            <p:ph type="pic" idx="14"/>
          </p:nvPr>
        </p:nvSpPr>
        <p:spPr>
          <a:xfrm>
            <a:off x="3074775" y="2076900"/>
            <a:ext cx="2463300" cy="1570200"/>
          </a:xfrm>
          <a:prstGeom prst="rect">
            <a:avLst/>
          </a:prstGeom>
          <a:noFill/>
          <a:ln>
            <a:noFill/>
          </a:ln>
        </p:spPr>
      </p:sp>
      <p:sp>
        <p:nvSpPr>
          <p:cNvPr id="515" name="Google Shape;515;p61"/>
          <p:cNvSpPr>
            <a:spLocks noGrp="1"/>
          </p:cNvSpPr>
          <p:nvPr>
            <p:ph type="pic" idx="15"/>
          </p:nvPr>
        </p:nvSpPr>
        <p:spPr>
          <a:xfrm>
            <a:off x="5873475" y="2073688"/>
            <a:ext cx="2463300" cy="15702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 Alt 3">
  <p:cSld name="BLANK_3_1">
    <p:bg>
      <p:bgPr>
        <a:solidFill>
          <a:schemeClr val="accent3"/>
        </a:solidFill>
        <a:effectLst/>
      </p:bgPr>
    </p:bg>
    <p:spTree>
      <p:nvGrpSpPr>
        <p:cNvPr id="1" name="Shape 43"/>
        <p:cNvGrpSpPr/>
        <p:nvPr/>
      </p:nvGrpSpPr>
      <p:grpSpPr>
        <a:xfrm>
          <a:off x="0" y="0"/>
          <a:ext cx="0" cy="0"/>
          <a:chOff x="0" y="0"/>
          <a:chExt cx="0" cy="0"/>
        </a:xfrm>
      </p:grpSpPr>
      <p:sp>
        <p:nvSpPr>
          <p:cNvPr id="44" name="Google Shape;44;p7"/>
          <p:cNvSpPr/>
          <p:nvPr/>
        </p:nvSpPr>
        <p:spPr>
          <a:xfrm>
            <a:off x="3186050" y="288625"/>
            <a:ext cx="5670900" cy="2929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45" name="Google Shape;45;p7"/>
          <p:cNvSpPr/>
          <p:nvPr/>
        </p:nvSpPr>
        <p:spPr>
          <a:xfrm>
            <a:off x="3499026" y="558338"/>
            <a:ext cx="5044948" cy="2389773"/>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46" name="Google Shape;46;p7"/>
          <p:cNvSpPr txBox="1">
            <a:spLocks noGrp="1"/>
          </p:cNvSpPr>
          <p:nvPr>
            <p:ph type="title"/>
          </p:nvPr>
        </p:nvSpPr>
        <p:spPr>
          <a:xfrm>
            <a:off x="283850" y="474875"/>
            <a:ext cx="2773200" cy="1585200"/>
          </a:xfrm>
          <a:prstGeom prst="rect">
            <a:avLst/>
          </a:prstGeom>
        </p:spPr>
        <p:txBody>
          <a:bodyPr spcFirstLastPara="1" wrap="square" lIns="0" tIns="91425" rIns="0" bIns="0" anchor="t" anchorCtr="0">
            <a:normAutofit/>
          </a:bodyPr>
          <a:lstStyle>
            <a:lvl1pPr lvl="0">
              <a:lnSpc>
                <a:spcPct val="70000"/>
              </a:lnSpc>
              <a:spcBef>
                <a:spcPts val="0"/>
              </a:spcBef>
              <a:spcAft>
                <a:spcPts val="0"/>
              </a:spcAft>
              <a:buNone/>
              <a:defRPr sz="6000">
                <a:solidFill>
                  <a:schemeClr val="dk1"/>
                </a:solidFill>
              </a:defRPr>
            </a:lvl1pPr>
            <a:lvl2pPr lvl="1">
              <a:lnSpc>
                <a:spcPct val="70000"/>
              </a:lnSpc>
              <a:spcBef>
                <a:spcPts val="0"/>
              </a:spcBef>
              <a:spcAft>
                <a:spcPts val="0"/>
              </a:spcAft>
              <a:buNone/>
              <a:defRPr sz="6000">
                <a:solidFill>
                  <a:schemeClr val="dk1"/>
                </a:solidFill>
              </a:defRPr>
            </a:lvl2pPr>
            <a:lvl3pPr lvl="2">
              <a:lnSpc>
                <a:spcPct val="70000"/>
              </a:lnSpc>
              <a:spcBef>
                <a:spcPts val="0"/>
              </a:spcBef>
              <a:spcAft>
                <a:spcPts val="0"/>
              </a:spcAft>
              <a:buNone/>
              <a:defRPr sz="6000">
                <a:solidFill>
                  <a:schemeClr val="dk1"/>
                </a:solidFill>
              </a:defRPr>
            </a:lvl3pPr>
            <a:lvl4pPr lvl="3">
              <a:lnSpc>
                <a:spcPct val="70000"/>
              </a:lnSpc>
              <a:spcBef>
                <a:spcPts val="0"/>
              </a:spcBef>
              <a:spcAft>
                <a:spcPts val="0"/>
              </a:spcAft>
              <a:buNone/>
              <a:defRPr sz="6000">
                <a:solidFill>
                  <a:schemeClr val="dk1"/>
                </a:solidFill>
              </a:defRPr>
            </a:lvl4pPr>
            <a:lvl5pPr lvl="4">
              <a:lnSpc>
                <a:spcPct val="70000"/>
              </a:lnSpc>
              <a:spcBef>
                <a:spcPts val="0"/>
              </a:spcBef>
              <a:spcAft>
                <a:spcPts val="0"/>
              </a:spcAft>
              <a:buNone/>
              <a:defRPr sz="6000">
                <a:solidFill>
                  <a:schemeClr val="dk1"/>
                </a:solidFill>
              </a:defRPr>
            </a:lvl5pPr>
            <a:lvl6pPr lvl="5">
              <a:lnSpc>
                <a:spcPct val="70000"/>
              </a:lnSpc>
              <a:spcBef>
                <a:spcPts val="0"/>
              </a:spcBef>
              <a:spcAft>
                <a:spcPts val="0"/>
              </a:spcAft>
              <a:buNone/>
              <a:defRPr sz="6000">
                <a:solidFill>
                  <a:schemeClr val="dk1"/>
                </a:solidFill>
              </a:defRPr>
            </a:lvl6pPr>
            <a:lvl7pPr lvl="6">
              <a:lnSpc>
                <a:spcPct val="70000"/>
              </a:lnSpc>
              <a:spcBef>
                <a:spcPts val="0"/>
              </a:spcBef>
              <a:spcAft>
                <a:spcPts val="0"/>
              </a:spcAft>
              <a:buNone/>
              <a:defRPr sz="6000">
                <a:solidFill>
                  <a:schemeClr val="dk1"/>
                </a:solidFill>
              </a:defRPr>
            </a:lvl7pPr>
            <a:lvl8pPr lvl="7">
              <a:lnSpc>
                <a:spcPct val="70000"/>
              </a:lnSpc>
              <a:spcBef>
                <a:spcPts val="0"/>
              </a:spcBef>
              <a:spcAft>
                <a:spcPts val="0"/>
              </a:spcAft>
              <a:buNone/>
              <a:defRPr sz="6000">
                <a:solidFill>
                  <a:schemeClr val="dk1"/>
                </a:solidFill>
              </a:defRPr>
            </a:lvl8pPr>
            <a:lvl9pPr lvl="8">
              <a:lnSpc>
                <a:spcPct val="70000"/>
              </a:lnSpc>
              <a:spcBef>
                <a:spcPts val="0"/>
              </a:spcBef>
              <a:spcAft>
                <a:spcPts val="0"/>
              </a:spcAft>
              <a:buNone/>
              <a:defRPr sz="6000">
                <a:solidFill>
                  <a:schemeClr val="dk1"/>
                </a:solidFill>
              </a:defRPr>
            </a:lvl9pPr>
          </a:lstStyle>
          <a:p>
            <a:endParaRPr/>
          </a:p>
        </p:txBody>
      </p:sp>
      <p:sp>
        <p:nvSpPr>
          <p:cNvPr id="47" name="Google Shape;47;p7"/>
          <p:cNvSpPr txBox="1">
            <a:spLocks noGrp="1"/>
          </p:cNvSpPr>
          <p:nvPr>
            <p:ph type="subTitle" idx="1"/>
          </p:nvPr>
        </p:nvSpPr>
        <p:spPr>
          <a:xfrm>
            <a:off x="284850" y="3602000"/>
            <a:ext cx="2773200" cy="804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nter"/>
              <a:buNone/>
              <a:defRPr sz="1200">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a:endParaRPr/>
          </a:p>
        </p:txBody>
      </p:sp>
      <p:sp>
        <p:nvSpPr>
          <p:cNvPr id="48" name="Google Shape;48;p7"/>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7"/>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50" name="Google Shape;50;p7"/>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display 3">
  <p:cSld name="CUSTOM_1_1_1">
    <p:spTree>
      <p:nvGrpSpPr>
        <p:cNvPr id="1" name="Shape 516"/>
        <p:cNvGrpSpPr/>
        <p:nvPr/>
      </p:nvGrpSpPr>
      <p:grpSpPr>
        <a:xfrm>
          <a:off x="0" y="0"/>
          <a:ext cx="0" cy="0"/>
          <a:chOff x="0" y="0"/>
          <a:chExt cx="0" cy="0"/>
        </a:xfrm>
      </p:grpSpPr>
      <p:sp>
        <p:nvSpPr>
          <p:cNvPr id="517" name="Google Shape;517;p62"/>
          <p:cNvSpPr txBox="1"/>
          <p:nvPr/>
        </p:nvSpPr>
        <p:spPr>
          <a:xfrm>
            <a:off x="8656458" y="4815950"/>
            <a:ext cx="3360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518" name="Google Shape;518;p62"/>
          <p:cNvSpPr txBox="1">
            <a:spLocks noGrp="1"/>
          </p:cNvSpPr>
          <p:nvPr>
            <p:ph type="title"/>
          </p:nvPr>
        </p:nvSpPr>
        <p:spPr>
          <a:xfrm>
            <a:off x="837250" y="457200"/>
            <a:ext cx="6885600" cy="3879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a:endParaRPr/>
          </a:p>
        </p:txBody>
      </p:sp>
      <p:sp>
        <p:nvSpPr>
          <p:cNvPr id="519" name="Google Shape;519;p62"/>
          <p:cNvSpPr txBox="1">
            <a:spLocks noGrp="1"/>
          </p:cNvSpPr>
          <p:nvPr>
            <p:ph type="subTitle" idx="1"/>
          </p:nvPr>
        </p:nvSpPr>
        <p:spPr>
          <a:xfrm>
            <a:off x="276075" y="520738"/>
            <a:ext cx="336000" cy="226500"/>
          </a:xfrm>
          <a:prstGeom prst="rect">
            <a:avLst/>
          </a:prstGeom>
        </p:spPr>
        <p:txBody>
          <a:bodyPr spcFirstLastPara="1" wrap="square" lIns="0" tIns="0" rIns="0" bIns="0" anchor="ctr" anchorCtr="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a:endParaRPr/>
          </a:p>
        </p:txBody>
      </p:sp>
      <p:sp>
        <p:nvSpPr>
          <p:cNvPr id="520" name="Google Shape;520;p62"/>
          <p:cNvSpPr txBox="1">
            <a:spLocks noGrp="1"/>
          </p:cNvSpPr>
          <p:nvPr>
            <p:ph type="subTitle" idx="2"/>
          </p:nvPr>
        </p:nvSpPr>
        <p:spPr>
          <a:xfrm>
            <a:off x="276075" y="4815950"/>
            <a:ext cx="2010000" cy="183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21"/>
        <p:cNvGrpSpPr/>
        <p:nvPr/>
      </p:nvGrpSpPr>
      <p:grpSpPr>
        <a:xfrm>
          <a:off x="0" y="0"/>
          <a:ext cx="0" cy="0"/>
          <a:chOff x="0" y="0"/>
          <a:chExt cx="0" cy="0"/>
        </a:xfrm>
      </p:grpSpPr>
      <p:sp>
        <p:nvSpPr>
          <p:cNvPr id="522" name="Google Shape;522;p6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a:endParaRPr/>
          </a:p>
        </p:txBody>
      </p:sp>
      <p:sp>
        <p:nvSpPr>
          <p:cNvPr id="523" name="Google Shape;523;p63"/>
          <p:cNvSpPr txBox="1">
            <a:spLocks noGrp="1"/>
          </p:cNvSpPr>
          <p:nvPr>
            <p:ph type="subTitle" idx="1"/>
          </p:nvPr>
        </p:nvSpPr>
        <p:spPr>
          <a:xfrm>
            <a:off x="311700" y="2834125"/>
            <a:ext cx="8520600" cy="792600"/>
          </a:xfrm>
          <a:prstGeom prst="rect">
            <a:avLst/>
          </a:prstGeom>
        </p:spPr>
        <p:txBody>
          <a:bodyPr spcFirstLastPara="1" wrap="square" lIns="0"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24"/>
        <p:cNvGrpSpPr/>
        <p:nvPr/>
      </p:nvGrpSpPr>
      <p:grpSpPr>
        <a:xfrm>
          <a:off x="0" y="0"/>
          <a:ext cx="0" cy="0"/>
          <a:chOff x="0" y="0"/>
          <a:chExt cx="0" cy="0"/>
        </a:xfrm>
      </p:grpSpPr>
      <p:sp>
        <p:nvSpPr>
          <p:cNvPr id="525" name="Google Shape;525;p6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526"/>
        <p:cNvGrpSpPr/>
        <p:nvPr/>
      </p:nvGrpSpPr>
      <p:grpSpPr>
        <a:xfrm>
          <a:off x="0" y="0"/>
          <a:ext cx="0" cy="0"/>
          <a:chOff x="0" y="0"/>
          <a:chExt cx="0" cy="0"/>
        </a:xfrm>
      </p:grpSpPr>
      <p:sp>
        <p:nvSpPr>
          <p:cNvPr id="527" name="Google Shape;527;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528" name="Google Shape;528;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529"/>
        <p:cNvGrpSpPr/>
        <p:nvPr/>
      </p:nvGrpSpPr>
      <p:grpSpPr>
        <a:xfrm>
          <a:off x="0" y="0"/>
          <a:ext cx="0" cy="0"/>
          <a:chOff x="0" y="0"/>
          <a:chExt cx="0" cy="0"/>
        </a:xfrm>
      </p:grpSpPr>
      <p:sp>
        <p:nvSpPr>
          <p:cNvPr id="530" name="Google Shape;530;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531" name="Google Shape;531;p6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32" name="Google Shape;532;p6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3"/>
        <p:cNvGrpSpPr/>
        <p:nvPr/>
      </p:nvGrpSpPr>
      <p:grpSpPr>
        <a:xfrm>
          <a:off x="0" y="0"/>
          <a:ext cx="0" cy="0"/>
          <a:chOff x="0" y="0"/>
          <a:chExt cx="0" cy="0"/>
        </a:xfrm>
      </p:grpSpPr>
      <p:sp>
        <p:nvSpPr>
          <p:cNvPr id="534" name="Google Shape;534;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35"/>
        <p:cNvGrpSpPr/>
        <p:nvPr/>
      </p:nvGrpSpPr>
      <p:grpSpPr>
        <a:xfrm>
          <a:off x="0" y="0"/>
          <a:ext cx="0" cy="0"/>
          <a:chOff x="0" y="0"/>
          <a:chExt cx="0" cy="0"/>
        </a:xfrm>
      </p:grpSpPr>
      <p:sp>
        <p:nvSpPr>
          <p:cNvPr id="536" name="Google Shape;536;p6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537" name="Google Shape;537;p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38"/>
        <p:cNvGrpSpPr/>
        <p:nvPr/>
      </p:nvGrpSpPr>
      <p:grpSpPr>
        <a:xfrm>
          <a:off x="0" y="0"/>
          <a:ext cx="0" cy="0"/>
          <a:chOff x="0" y="0"/>
          <a:chExt cx="0" cy="0"/>
        </a:xfrm>
      </p:grpSpPr>
      <p:sp>
        <p:nvSpPr>
          <p:cNvPr id="539" name="Google Shape;539;p6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0"/>
        <p:cNvGrpSpPr/>
        <p:nvPr/>
      </p:nvGrpSpPr>
      <p:grpSpPr>
        <a:xfrm>
          <a:off x="0" y="0"/>
          <a:ext cx="0" cy="0"/>
          <a:chOff x="0" y="0"/>
          <a:chExt cx="0" cy="0"/>
        </a:xfrm>
      </p:grpSpPr>
      <p:sp>
        <p:nvSpPr>
          <p:cNvPr id="541" name="Google Shape;541;p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542" name="Google Shape;542;p70"/>
          <p:cNvSpPr txBox="1">
            <a:spLocks noGrp="1"/>
          </p:cNvSpPr>
          <p:nvPr>
            <p:ph type="subTitle" idx="1"/>
          </p:nvPr>
        </p:nvSpPr>
        <p:spPr>
          <a:xfrm>
            <a:off x="265500" y="2803075"/>
            <a:ext cx="4045200" cy="1235100"/>
          </a:xfrm>
          <a:prstGeom prst="rect">
            <a:avLst/>
          </a:prstGeom>
        </p:spPr>
        <p:txBody>
          <a:bodyPr spcFirstLastPara="1" wrap="square" lIns="0"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543" name="Google Shape;543;p7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4"/>
        <p:cNvGrpSpPr/>
        <p:nvPr/>
      </p:nvGrpSpPr>
      <p:grpSpPr>
        <a:xfrm>
          <a:off x="0" y="0"/>
          <a:ext cx="0" cy="0"/>
          <a:chOff x="0" y="0"/>
          <a:chExt cx="0" cy="0"/>
        </a:xfrm>
      </p:grpSpPr>
      <p:sp>
        <p:nvSpPr>
          <p:cNvPr id="545" name="Google Shape;545;p7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 Alt 4">
  <p:cSld name="BLANK_3_1_1">
    <p:bg>
      <p:bgPr>
        <a:solidFill>
          <a:schemeClr val="accent1"/>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283850" y="474875"/>
            <a:ext cx="2773200" cy="1585200"/>
          </a:xfrm>
          <a:prstGeom prst="rect">
            <a:avLst/>
          </a:prstGeom>
        </p:spPr>
        <p:txBody>
          <a:bodyPr spcFirstLastPara="1" wrap="square" lIns="0" tIns="91425" rIns="0" bIns="0" anchor="t" anchorCtr="0">
            <a:norm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a:endParaRPr/>
          </a:p>
        </p:txBody>
      </p:sp>
      <p:sp>
        <p:nvSpPr>
          <p:cNvPr id="53" name="Google Shape;53;p8"/>
          <p:cNvSpPr txBox="1">
            <a:spLocks noGrp="1"/>
          </p:cNvSpPr>
          <p:nvPr>
            <p:ph type="subTitle" idx="1"/>
          </p:nvPr>
        </p:nvSpPr>
        <p:spPr>
          <a:xfrm>
            <a:off x="284850" y="3602000"/>
            <a:ext cx="2773200" cy="804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nter"/>
              <a:buNone/>
              <a:defRPr sz="1200"/>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a:endParaRPr/>
          </a:p>
        </p:txBody>
      </p:sp>
      <p:sp>
        <p:nvSpPr>
          <p:cNvPr id="54" name="Google Shape;54;p8"/>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8"/>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8"/>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a:spLocks noGrp="1"/>
          </p:cNvSpPr>
          <p:nvPr>
            <p:ph type="pic" idx="4"/>
          </p:nvPr>
        </p:nvSpPr>
        <p:spPr>
          <a:xfrm>
            <a:off x="3185700" y="291263"/>
            <a:ext cx="5671200" cy="4387800"/>
          </a:xfrm>
          <a:prstGeom prst="rect">
            <a:avLst/>
          </a:prstGeom>
          <a:no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6"/>
        <p:cNvGrpSpPr/>
        <p:nvPr/>
      </p:nvGrpSpPr>
      <p:grpSpPr>
        <a:xfrm>
          <a:off x="0" y="0"/>
          <a:ext cx="0" cy="0"/>
          <a:chOff x="0" y="0"/>
          <a:chExt cx="0" cy="0"/>
        </a:xfrm>
      </p:grpSpPr>
      <p:sp>
        <p:nvSpPr>
          <p:cNvPr id="547" name="Google Shape;547;p7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548" name="Google Shape;548;p7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9"/>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50"/>
        <p:cNvGrpSpPr/>
        <p:nvPr/>
      </p:nvGrpSpPr>
      <p:grpSpPr>
        <a:xfrm>
          <a:off x="0" y="0"/>
          <a:ext cx="0" cy="0"/>
          <a:chOff x="0" y="0"/>
          <a:chExt cx="0" cy="0"/>
        </a:xfrm>
      </p:grpSpPr>
      <p:sp>
        <p:nvSpPr>
          <p:cNvPr id="551" name="Google Shape;551;p74"/>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2" name="Google Shape;552;p74"/>
          <p:cNvSpPr txBox="1">
            <a:spLocks noGrp="1"/>
          </p:cNvSpPr>
          <p:nvPr>
            <p:ph type="subTitle" idx="1"/>
          </p:nvPr>
        </p:nvSpPr>
        <p:spPr>
          <a:xfrm>
            <a:off x="4406650" y="393750"/>
            <a:ext cx="4409700" cy="5427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3" name="Google Shape;553;p74"/>
          <p:cNvSpPr txBox="1">
            <a:spLocks noGrp="1"/>
          </p:cNvSpPr>
          <p:nvPr>
            <p:ph type="subTitle" idx="2"/>
          </p:nvPr>
        </p:nvSpPr>
        <p:spPr>
          <a:xfrm>
            <a:off x="4406650" y="1151705"/>
            <a:ext cx="4409700" cy="5427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4" name="Google Shape;554;p74"/>
          <p:cNvSpPr txBox="1">
            <a:spLocks noGrp="1"/>
          </p:cNvSpPr>
          <p:nvPr>
            <p:ph type="subTitle" idx="3"/>
          </p:nvPr>
        </p:nvSpPr>
        <p:spPr>
          <a:xfrm>
            <a:off x="4406650" y="3425570"/>
            <a:ext cx="4409700" cy="5427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5" name="Google Shape;555;p74"/>
          <p:cNvSpPr txBox="1">
            <a:spLocks noGrp="1"/>
          </p:cNvSpPr>
          <p:nvPr>
            <p:ph type="subTitle" idx="4"/>
          </p:nvPr>
        </p:nvSpPr>
        <p:spPr>
          <a:xfrm>
            <a:off x="4406650" y="1909660"/>
            <a:ext cx="4409700" cy="5427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6" name="Google Shape;556;p74"/>
          <p:cNvSpPr txBox="1">
            <a:spLocks noGrp="1"/>
          </p:cNvSpPr>
          <p:nvPr>
            <p:ph type="subTitle" idx="5"/>
          </p:nvPr>
        </p:nvSpPr>
        <p:spPr>
          <a:xfrm>
            <a:off x="4406650" y="4183525"/>
            <a:ext cx="4409700" cy="5427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7" name="Google Shape;557;p74"/>
          <p:cNvSpPr txBox="1">
            <a:spLocks noGrp="1"/>
          </p:cNvSpPr>
          <p:nvPr>
            <p:ph type="subTitle" idx="6"/>
          </p:nvPr>
        </p:nvSpPr>
        <p:spPr>
          <a:xfrm>
            <a:off x="4406650" y="2667615"/>
            <a:ext cx="4409700" cy="5427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558"/>
        <p:cNvGrpSpPr/>
        <p:nvPr/>
      </p:nvGrpSpPr>
      <p:grpSpPr>
        <a:xfrm>
          <a:off x="0" y="0"/>
          <a:ext cx="0" cy="0"/>
          <a:chOff x="0" y="0"/>
          <a:chExt cx="0" cy="0"/>
        </a:xfrm>
      </p:grpSpPr>
      <p:sp>
        <p:nvSpPr>
          <p:cNvPr id="559" name="Google Shape;559;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560" name="Google Shape;560;p75"/>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61" name="Google Shape;561;p75"/>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562"/>
        <p:cNvGrpSpPr/>
        <p:nvPr/>
      </p:nvGrpSpPr>
      <p:grpSpPr>
        <a:xfrm>
          <a:off x="0" y="0"/>
          <a:ext cx="0" cy="0"/>
          <a:chOff x="0" y="0"/>
          <a:chExt cx="0" cy="0"/>
        </a:xfrm>
      </p:grpSpPr>
      <p:sp>
        <p:nvSpPr>
          <p:cNvPr id="563" name="Google Shape;563;p76"/>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564" name="Google Shape;564;p76"/>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65" name="Google Shape;565;p76"/>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66" name="Google Shape;566;p76"/>
          <p:cNvSpPr txBox="1">
            <a:spLocks noGrp="1"/>
          </p:cNvSpPr>
          <p:nvPr>
            <p:ph type="subTitle" idx="3"/>
          </p:nvPr>
        </p:nvSpPr>
        <p:spPr>
          <a:xfrm>
            <a:off x="483150" y="1336161"/>
            <a:ext cx="3619800" cy="5427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7" name="Google Shape;567;p76"/>
          <p:cNvSpPr txBox="1">
            <a:spLocks noGrp="1"/>
          </p:cNvSpPr>
          <p:nvPr>
            <p:ph type="subTitle" idx="4"/>
          </p:nvPr>
        </p:nvSpPr>
        <p:spPr>
          <a:xfrm>
            <a:off x="5048000" y="1336161"/>
            <a:ext cx="3619800" cy="5427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568"/>
        <p:cNvGrpSpPr/>
        <p:nvPr/>
      </p:nvGrpSpPr>
      <p:grpSpPr>
        <a:xfrm>
          <a:off x="0" y="0"/>
          <a:ext cx="0" cy="0"/>
          <a:chOff x="0" y="0"/>
          <a:chExt cx="0" cy="0"/>
        </a:xfrm>
      </p:grpSpPr>
      <p:sp>
        <p:nvSpPr>
          <p:cNvPr id="569" name="Google Shape;569;p77"/>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70" name="Google Shape;570;p77"/>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71" name="Google Shape;571;p77"/>
          <p:cNvSpPr txBox="1">
            <a:spLocks noGrp="1"/>
          </p:cNvSpPr>
          <p:nvPr>
            <p:ph type="title"/>
          </p:nvPr>
        </p:nvSpPr>
        <p:spPr>
          <a:xfrm>
            <a:off x="483175" y="450025"/>
            <a:ext cx="8184600" cy="758100"/>
          </a:xfrm>
          <a:prstGeom prst="rect">
            <a:avLst/>
          </a:prstGeom>
        </p:spPr>
        <p:txBody>
          <a:bodyPr spcFirstLastPara="1" wrap="square" lIns="0" tIns="0" rIns="0" bIns="0" anchor="ctr" anchorCtr="0">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572" name="Google Shape;572;p77"/>
          <p:cNvSpPr txBox="1">
            <a:spLocks noGrp="1"/>
          </p:cNvSpPr>
          <p:nvPr>
            <p:ph type="subTitle" idx="3"/>
          </p:nvPr>
        </p:nvSpPr>
        <p:spPr>
          <a:xfrm>
            <a:off x="483175" y="1336150"/>
            <a:ext cx="2455500" cy="7785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3" name="Google Shape;573;p77"/>
          <p:cNvSpPr txBox="1">
            <a:spLocks noGrp="1"/>
          </p:cNvSpPr>
          <p:nvPr>
            <p:ph type="subTitle" idx="4"/>
          </p:nvPr>
        </p:nvSpPr>
        <p:spPr>
          <a:xfrm>
            <a:off x="3347725" y="1336150"/>
            <a:ext cx="2455500" cy="7785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4" name="Google Shape;574;p77"/>
          <p:cNvSpPr txBox="1">
            <a:spLocks noGrp="1"/>
          </p:cNvSpPr>
          <p:nvPr>
            <p:ph type="subTitle" idx="5"/>
          </p:nvPr>
        </p:nvSpPr>
        <p:spPr>
          <a:xfrm>
            <a:off x="6212275" y="1336150"/>
            <a:ext cx="2455500" cy="7785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5" name="Google Shape;575;p77"/>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576"/>
        <p:cNvGrpSpPr/>
        <p:nvPr/>
      </p:nvGrpSpPr>
      <p:grpSpPr>
        <a:xfrm>
          <a:off x="0" y="0"/>
          <a:ext cx="0" cy="0"/>
          <a:chOff x="0" y="0"/>
          <a:chExt cx="0" cy="0"/>
        </a:xfrm>
      </p:grpSpPr>
      <p:sp>
        <p:nvSpPr>
          <p:cNvPr id="577" name="Google Shape;577;p78"/>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78" name="Google Shape;578;p78"/>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79" name="Google Shape;579;p78"/>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80" name="Google Shape;580;p78"/>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81" name="Google Shape;581;p78"/>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582" name="Google Shape;582;p78"/>
          <p:cNvSpPr txBox="1">
            <a:spLocks noGrp="1"/>
          </p:cNvSpPr>
          <p:nvPr>
            <p:ph type="subTitle" idx="5"/>
          </p:nvPr>
        </p:nvSpPr>
        <p:spPr>
          <a:xfrm>
            <a:off x="366763" y="1277907"/>
            <a:ext cx="3838500" cy="4812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3" name="Google Shape;583;p78"/>
          <p:cNvSpPr txBox="1">
            <a:spLocks noGrp="1"/>
          </p:cNvSpPr>
          <p:nvPr>
            <p:ph type="subTitle" idx="6"/>
          </p:nvPr>
        </p:nvSpPr>
        <p:spPr>
          <a:xfrm>
            <a:off x="4938738" y="1277907"/>
            <a:ext cx="3838500" cy="4812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4" name="Google Shape;584;p78"/>
          <p:cNvSpPr txBox="1">
            <a:spLocks noGrp="1"/>
          </p:cNvSpPr>
          <p:nvPr>
            <p:ph type="subTitle" idx="7"/>
          </p:nvPr>
        </p:nvSpPr>
        <p:spPr>
          <a:xfrm>
            <a:off x="4938761" y="3167363"/>
            <a:ext cx="3838500" cy="4812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5" name="Google Shape;585;p78"/>
          <p:cNvSpPr txBox="1">
            <a:spLocks noGrp="1"/>
          </p:cNvSpPr>
          <p:nvPr>
            <p:ph type="subTitle" idx="8"/>
          </p:nvPr>
        </p:nvSpPr>
        <p:spPr>
          <a:xfrm>
            <a:off x="366750" y="3167363"/>
            <a:ext cx="3838500" cy="481200"/>
          </a:xfrm>
          <a:prstGeom prst="rect">
            <a:avLst/>
          </a:prstGeom>
        </p:spPr>
        <p:txBody>
          <a:bodyPr spcFirstLastPara="1" wrap="square" lIns="0"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586"/>
        <p:cNvGrpSpPr/>
        <p:nvPr/>
      </p:nvGrpSpPr>
      <p:grpSpPr>
        <a:xfrm>
          <a:off x="0" y="0"/>
          <a:ext cx="0" cy="0"/>
          <a:chOff x="0" y="0"/>
          <a:chExt cx="0" cy="0"/>
        </a:xfrm>
      </p:grpSpPr>
      <p:sp>
        <p:nvSpPr>
          <p:cNvPr id="587" name="Google Shape;587;p7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588" name="Google Shape;588;p79"/>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589"/>
        <p:cNvGrpSpPr/>
        <p:nvPr/>
      </p:nvGrpSpPr>
      <p:grpSpPr>
        <a:xfrm>
          <a:off x="0" y="0"/>
          <a:ext cx="0" cy="0"/>
          <a:chOff x="0" y="0"/>
          <a:chExt cx="0" cy="0"/>
        </a:xfrm>
      </p:grpSpPr>
      <p:sp>
        <p:nvSpPr>
          <p:cNvPr id="590" name="Google Shape;590;p80"/>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91" name="Google Shape;591;p80"/>
          <p:cNvSpPr>
            <a:spLocks noGrp="1"/>
          </p:cNvSpPr>
          <p:nvPr>
            <p:ph type="pic" idx="2"/>
          </p:nvPr>
        </p:nvSpPr>
        <p:spPr>
          <a:xfrm>
            <a:off x="4804825" y="1133300"/>
            <a:ext cx="4027500" cy="2392800"/>
          </a:xfrm>
          <a:prstGeom prst="rect">
            <a:avLst/>
          </a:prstGeom>
          <a:noFill/>
          <a:ln>
            <a:noFill/>
          </a:ln>
        </p:spPr>
      </p:sp>
      <p:sp>
        <p:nvSpPr>
          <p:cNvPr id="592" name="Google Shape;592;p80"/>
          <p:cNvSpPr>
            <a:spLocks noGrp="1"/>
          </p:cNvSpPr>
          <p:nvPr>
            <p:ph type="pic" idx="3"/>
          </p:nvPr>
        </p:nvSpPr>
        <p:spPr>
          <a:xfrm>
            <a:off x="311725" y="1133300"/>
            <a:ext cx="4027500" cy="2392800"/>
          </a:xfrm>
          <a:prstGeom prst="rect">
            <a:avLst/>
          </a:prstGeom>
          <a:noFill/>
          <a:ln>
            <a:noFill/>
          </a:ln>
        </p:spPr>
      </p:sp>
      <p:sp>
        <p:nvSpPr>
          <p:cNvPr id="593" name="Google Shape;593;p80"/>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94" name="Google Shape;594;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595" name="Google Shape;595;p80"/>
          <p:cNvSpPr txBox="1">
            <a:spLocks noGrp="1"/>
          </p:cNvSpPr>
          <p:nvPr>
            <p:ph type="subTitle" idx="5"/>
          </p:nvPr>
        </p:nvSpPr>
        <p:spPr>
          <a:xfrm>
            <a:off x="311725" y="3582900"/>
            <a:ext cx="4027500" cy="4812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96" name="Google Shape;596;p80"/>
          <p:cNvSpPr txBox="1">
            <a:spLocks noGrp="1"/>
          </p:cNvSpPr>
          <p:nvPr>
            <p:ph type="subTitle" idx="6"/>
          </p:nvPr>
        </p:nvSpPr>
        <p:spPr>
          <a:xfrm>
            <a:off x="4804825" y="3582900"/>
            <a:ext cx="4027500" cy="4812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597"/>
        <p:cNvGrpSpPr/>
        <p:nvPr/>
      </p:nvGrpSpPr>
      <p:grpSpPr>
        <a:xfrm>
          <a:off x="0" y="0"/>
          <a:ext cx="0" cy="0"/>
          <a:chOff x="0" y="0"/>
          <a:chExt cx="0" cy="0"/>
        </a:xfrm>
      </p:grpSpPr>
      <p:sp>
        <p:nvSpPr>
          <p:cNvPr id="598" name="Google Shape;598;p81"/>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99" name="Google Shape;599;p81"/>
          <p:cNvSpPr>
            <a:spLocks noGrp="1"/>
          </p:cNvSpPr>
          <p:nvPr>
            <p:ph type="pic" idx="2"/>
          </p:nvPr>
        </p:nvSpPr>
        <p:spPr>
          <a:xfrm>
            <a:off x="6205225" y="1128325"/>
            <a:ext cx="2627100" cy="2273100"/>
          </a:xfrm>
          <a:prstGeom prst="rect">
            <a:avLst/>
          </a:prstGeom>
          <a:noFill/>
          <a:ln>
            <a:noFill/>
          </a:ln>
        </p:spPr>
      </p:sp>
      <p:sp>
        <p:nvSpPr>
          <p:cNvPr id="600" name="Google Shape;600;p81"/>
          <p:cNvSpPr>
            <a:spLocks noGrp="1"/>
          </p:cNvSpPr>
          <p:nvPr>
            <p:ph type="pic" idx="3"/>
          </p:nvPr>
        </p:nvSpPr>
        <p:spPr>
          <a:xfrm>
            <a:off x="311725" y="1128325"/>
            <a:ext cx="2627100" cy="2273100"/>
          </a:xfrm>
          <a:prstGeom prst="rect">
            <a:avLst/>
          </a:prstGeom>
          <a:noFill/>
          <a:ln>
            <a:noFill/>
          </a:ln>
        </p:spPr>
      </p:sp>
      <p:sp>
        <p:nvSpPr>
          <p:cNvPr id="601" name="Google Shape;601;p81"/>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02" name="Google Shape;602;p81"/>
          <p:cNvSpPr>
            <a:spLocks noGrp="1"/>
          </p:cNvSpPr>
          <p:nvPr>
            <p:ph type="pic" idx="5"/>
          </p:nvPr>
        </p:nvSpPr>
        <p:spPr>
          <a:xfrm>
            <a:off x="3255250" y="1128325"/>
            <a:ext cx="2627100" cy="2273100"/>
          </a:xfrm>
          <a:prstGeom prst="rect">
            <a:avLst/>
          </a:prstGeom>
          <a:noFill/>
          <a:ln>
            <a:noFill/>
          </a:ln>
        </p:spPr>
      </p:sp>
      <p:sp>
        <p:nvSpPr>
          <p:cNvPr id="603" name="Google Shape;603;p81"/>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04" name="Google Shape;604;p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605" name="Google Shape;605;p81"/>
          <p:cNvSpPr txBox="1">
            <a:spLocks noGrp="1"/>
          </p:cNvSpPr>
          <p:nvPr>
            <p:ph type="subTitle" idx="7"/>
          </p:nvPr>
        </p:nvSpPr>
        <p:spPr>
          <a:xfrm>
            <a:off x="311725" y="3430500"/>
            <a:ext cx="2627100" cy="4812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06" name="Google Shape;606;p81"/>
          <p:cNvSpPr txBox="1">
            <a:spLocks noGrp="1"/>
          </p:cNvSpPr>
          <p:nvPr>
            <p:ph type="subTitle" idx="8"/>
          </p:nvPr>
        </p:nvSpPr>
        <p:spPr>
          <a:xfrm>
            <a:off x="6205225" y="3430500"/>
            <a:ext cx="2627100" cy="4812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07" name="Google Shape;607;p81"/>
          <p:cNvSpPr txBox="1">
            <a:spLocks noGrp="1"/>
          </p:cNvSpPr>
          <p:nvPr>
            <p:ph type="subTitle" idx="9"/>
          </p:nvPr>
        </p:nvSpPr>
        <p:spPr>
          <a:xfrm>
            <a:off x="3255250" y="3430500"/>
            <a:ext cx="2627100" cy="4812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Alt 2">
  <p:cSld name="BLANK_1_1_1_1_1_1_1_1_1_1_2">
    <p:bg>
      <p:bgPr>
        <a:solidFill>
          <a:schemeClr val="lt1"/>
        </a:solid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9"/>
          <p:cNvSpPr txBox="1">
            <a:spLocks noGrp="1"/>
          </p:cNvSpPr>
          <p:nvPr>
            <p:ph type="title"/>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61" name="Google Shape;61;p9"/>
          <p:cNvSpPr txBox="1">
            <a:spLocks noGrp="1"/>
          </p:cNvSpPr>
          <p:nvPr>
            <p:ph type="title" idx="2"/>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608"/>
        <p:cNvGrpSpPr/>
        <p:nvPr/>
      </p:nvGrpSpPr>
      <p:grpSpPr>
        <a:xfrm>
          <a:off x="0" y="0"/>
          <a:ext cx="0" cy="0"/>
          <a:chOff x="0" y="0"/>
          <a:chExt cx="0" cy="0"/>
        </a:xfrm>
      </p:grpSpPr>
      <p:sp>
        <p:nvSpPr>
          <p:cNvPr id="609" name="Google Shape;609;p82"/>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610"/>
        <p:cNvGrpSpPr/>
        <p:nvPr/>
      </p:nvGrpSpPr>
      <p:grpSpPr>
        <a:xfrm>
          <a:off x="0" y="0"/>
          <a:ext cx="0" cy="0"/>
          <a:chOff x="0" y="0"/>
          <a:chExt cx="0" cy="0"/>
        </a:xfrm>
      </p:grpSpPr>
      <p:sp>
        <p:nvSpPr>
          <p:cNvPr id="611" name="Google Shape;611;p83"/>
          <p:cNvSpPr>
            <a:spLocks noGrp="1"/>
          </p:cNvSpPr>
          <p:nvPr>
            <p:ph type="pic" idx="2"/>
          </p:nvPr>
        </p:nvSpPr>
        <p:spPr>
          <a:xfrm>
            <a:off x="3389600" y="118913"/>
            <a:ext cx="1643700" cy="1535100"/>
          </a:xfrm>
          <a:prstGeom prst="rect">
            <a:avLst/>
          </a:prstGeom>
          <a:noFill/>
          <a:ln>
            <a:noFill/>
          </a:ln>
        </p:spPr>
      </p:sp>
      <p:sp>
        <p:nvSpPr>
          <p:cNvPr id="612" name="Google Shape;612;p83"/>
          <p:cNvSpPr>
            <a:spLocks noGrp="1"/>
          </p:cNvSpPr>
          <p:nvPr>
            <p:ph type="pic" idx="3"/>
          </p:nvPr>
        </p:nvSpPr>
        <p:spPr>
          <a:xfrm>
            <a:off x="5195935" y="118913"/>
            <a:ext cx="1643700" cy="1535100"/>
          </a:xfrm>
          <a:prstGeom prst="rect">
            <a:avLst/>
          </a:prstGeom>
          <a:noFill/>
          <a:ln>
            <a:noFill/>
          </a:ln>
        </p:spPr>
      </p:sp>
      <p:sp>
        <p:nvSpPr>
          <p:cNvPr id="613" name="Google Shape;613;p83"/>
          <p:cNvSpPr>
            <a:spLocks noGrp="1"/>
          </p:cNvSpPr>
          <p:nvPr>
            <p:ph type="pic" idx="4"/>
          </p:nvPr>
        </p:nvSpPr>
        <p:spPr>
          <a:xfrm>
            <a:off x="7002270" y="118913"/>
            <a:ext cx="1643700" cy="1535100"/>
          </a:xfrm>
          <a:prstGeom prst="rect">
            <a:avLst/>
          </a:prstGeom>
          <a:noFill/>
          <a:ln>
            <a:noFill/>
          </a:ln>
        </p:spPr>
      </p:sp>
      <p:sp>
        <p:nvSpPr>
          <p:cNvPr id="614" name="Google Shape;614;p83"/>
          <p:cNvSpPr>
            <a:spLocks noGrp="1"/>
          </p:cNvSpPr>
          <p:nvPr>
            <p:ph type="pic" idx="5"/>
          </p:nvPr>
        </p:nvSpPr>
        <p:spPr>
          <a:xfrm>
            <a:off x="3389588" y="1804212"/>
            <a:ext cx="1643700" cy="1535100"/>
          </a:xfrm>
          <a:prstGeom prst="rect">
            <a:avLst/>
          </a:prstGeom>
          <a:noFill/>
          <a:ln>
            <a:noFill/>
          </a:ln>
        </p:spPr>
      </p:sp>
      <p:sp>
        <p:nvSpPr>
          <p:cNvPr id="615" name="Google Shape;615;p83"/>
          <p:cNvSpPr>
            <a:spLocks noGrp="1"/>
          </p:cNvSpPr>
          <p:nvPr>
            <p:ph type="pic" idx="6"/>
          </p:nvPr>
        </p:nvSpPr>
        <p:spPr>
          <a:xfrm>
            <a:off x="5195922" y="1804212"/>
            <a:ext cx="1643700" cy="1535100"/>
          </a:xfrm>
          <a:prstGeom prst="rect">
            <a:avLst/>
          </a:prstGeom>
          <a:noFill/>
          <a:ln>
            <a:noFill/>
          </a:ln>
        </p:spPr>
      </p:sp>
      <p:sp>
        <p:nvSpPr>
          <p:cNvPr id="616" name="Google Shape;616;p83"/>
          <p:cNvSpPr>
            <a:spLocks noGrp="1"/>
          </p:cNvSpPr>
          <p:nvPr>
            <p:ph type="pic" idx="7"/>
          </p:nvPr>
        </p:nvSpPr>
        <p:spPr>
          <a:xfrm>
            <a:off x="7002257" y="1804212"/>
            <a:ext cx="1643700" cy="1535100"/>
          </a:xfrm>
          <a:prstGeom prst="rect">
            <a:avLst/>
          </a:prstGeom>
          <a:noFill/>
          <a:ln>
            <a:noFill/>
          </a:ln>
        </p:spPr>
      </p:sp>
      <p:sp>
        <p:nvSpPr>
          <p:cNvPr id="617" name="Google Shape;617;p83"/>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ctr"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618" name="Google Shape;618;p83"/>
          <p:cNvSpPr>
            <a:spLocks noGrp="1"/>
          </p:cNvSpPr>
          <p:nvPr>
            <p:ph type="pic" idx="8"/>
          </p:nvPr>
        </p:nvSpPr>
        <p:spPr>
          <a:xfrm>
            <a:off x="3389588" y="3489487"/>
            <a:ext cx="1643700" cy="1535100"/>
          </a:xfrm>
          <a:prstGeom prst="rect">
            <a:avLst/>
          </a:prstGeom>
          <a:noFill/>
          <a:ln>
            <a:noFill/>
          </a:ln>
        </p:spPr>
      </p:sp>
      <p:sp>
        <p:nvSpPr>
          <p:cNvPr id="619" name="Google Shape;619;p83"/>
          <p:cNvSpPr>
            <a:spLocks noGrp="1"/>
          </p:cNvSpPr>
          <p:nvPr>
            <p:ph type="pic" idx="9"/>
          </p:nvPr>
        </p:nvSpPr>
        <p:spPr>
          <a:xfrm>
            <a:off x="5195922" y="3489487"/>
            <a:ext cx="1643700" cy="1535100"/>
          </a:xfrm>
          <a:prstGeom prst="rect">
            <a:avLst/>
          </a:prstGeom>
          <a:noFill/>
          <a:ln>
            <a:noFill/>
          </a:ln>
        </p:spPr>
      </p:sp>
      <p:sp>
        <p:nvSpPr>
          <p:cNvPr id="620" name="Google Shape;620;p83"/>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 Alt 5">
  <p:cSld name="BLANK_1_1_1_1_1_1_1_1_1_1_1_2_1">
    <p:bg>
      <p:bgPr>
        <a:solidFill>
          <a:schemeClr val="lt1"/>
        </a:solidFill>
        <a:effectLst/>
      </p:bgPr>
    </p:bg>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283850" y="285900"/>
            <a:ext cx="4227600" cy="309300"/>
          </a:xfrm>
          <a:prstGeom prst="rect">
            <a:avLst/>
          </a:prstGeom>
        </p:spPr>
        <p:txBody>
          <a:bodyPr spcFirstLastPara="1" wrap="square" lIns="0" tIns="0" rIns="0" bIns="0" anchor="t" anchorCtr="0">
            <a:spAutoFit/>
          </a:bodyPr>
          <a:lstStyle>
            <a:lvl1pPr lvl="0">
              <a:lnSpc>
                <a:spcPct val="70000"/>
              </a:lnSpc>
              <a:spcBef>
                <a:spcPts val="0"/>
              </a:spcBef>
              <a:spcAft>
                <a:spcPts val="0"/>
              </a:spcAft>
              <a:buNone/>
              <a:defRPr sz="1800">
                <a:solidFill>
                  <a:schemeClr val="dk1"/>
                </a:solidFill>
              </a:defRPr>
            </a:lvl1pPr>
            <a:lvl2pPr lvl="1">
              <a:lnSpc>
                <a:spcPct val="70000"/>
              </a:lnSpc>
              <a:spcBef>
                <a:spcPts val="0"/>
              </a:spcBef>
              <a:spcAft>
                <a:spcPts val="0"/>
              </a:spcAft>
              <a:buNone/>
              <a:defRPr sz="1800">
                <a:solidFill>
                  <a:schemeClr val="dk1"/>
                </a:solidFill>
              </a:defRPr>
            </a:lvl2pPr>
            <a:lvl3pPr lvl="2">
              <a:lnSpc>
                <a:spcPct val="70000"/>
              </a:lnSpc>
              <a:spcBef>
                <a:spcPts val="0"/>
              </a:spcBef>
              <a:spcAft>
                <a:spcPts val="0"/>
              </a:spcAft>
              <a:buNone/>
              <a:defRPr sz="1800">
                <a:solidFill>
                  <a:schemeClr val="dk1"/>
                </a:solidFill>
              </a:defRPr>
            </a:lvl3pPr>
            <a:lvl4pPr lvl="3">
              <a:lnSpc>
                <a:spcPct val="70000"/>
              </a:lnSpc>
              <a:spcBef>
                <a:spcPts val="0"/>
              </a:spcBef>
              <a:spcAft>
                <a:spcPts val="0"/>
              </a:spcAft>
              <a:buNone/>
              <a:defRPr sz="1800">
                <a:solidFill>
                  <a:schemeClr val="dk1"/>
                </a:solidFill>
              </a:defRPr>
            </a:lvl4pPr>
            <a:lvl5pPr lvl="4">
              <a:lnSpc>
                <a:spcPct val="70000"/>
              </a:lnSpc>
              <a:spcBef>
                <a:spcPts val="0"/>
              </a:spcBef>
              <a:spcAft>
                <a:spcPts val="0"/>
              </a:spcAft>
              <a:buNone/>
              <a:defRPr sz="1800">
                <a:solidFill>
                  <a:schemeClr val="dk1"/>
                </a:solidFill>
              </a:defRPr>
            </a:lvl5pPr>
            <a:lvl6pPr lvl="5">
              <a:lnSpc>
                <a:spcPct val="70000"/>
              </a:lnSpc>
              <a:spcBef>
                <a:spcPts val="0"/>
              </a:spcBef>
              <a:spcAft>
                <a:spcPts val="0"/>
              </a:spcAft>
              <a:buNone/>
              <a:defRPr sz="1800">
                <a:solidFill>
                  <a:schemeClr val="dk1"/>
                </a:solidFill>
              </a:defRPr>
            </a:lvl6pPr>
            <a:lvl7pPr lvl="6">
              <a:lnSpc>
                <a:spcPct val="70000"/>
              </a:lnSpc>
              <a:spcBef>
                <a:spcPts val="0"/>
              </a:spcBef>
              <a:spcAft>
                <a:spcPts val="0"/>
              </a:spcAft>
              <a:buNone/>
              <a:defRPr sz="1800">
                <a:solidFill>
                  <a:schemeClr val="dk1"/>
                </a:solidFill>
              </a:defRPr>
            </a:lvl7pPr>
            <a:lvl8pPr lvl="7">
              <a:lnSpc>
                <a:spcPct val="70000"/>
              </a:lnSpc>
              <a:spcBef>
                <a:spcPts val="0"/>
              </a:spcBef>
              <a:spcAft>
                <a:spcPts val="0"/>
              </a:spcAft>
              <a:buNone/>
              <a:defRPr sz="1800">
                <a:solidFill>
                  <a:schemeClr val="dk1"/>
                </a:solidFill>
              </a:defRPr>
            </a:lvl8pPr>
            <a:lvl9pPr lvl="8">
              <a:lnSpc>
                <a:spcPct val="70000"/>
              </a:lnSpc>
              <a:spcBef>
                <a:spcPts val="0"/>
              </a:spcBef>
              <a:spcAft>
                <a:spcPts val="0"/>
              </a:spcAft>
              <a:buNone/>
              <a:defRPr sz="1800">
                <a:solidFill>
                  <a:schemeClr val="dk1"/>
                </a:solidFill>
              </a:defRPr>
            </a:lvl9pPr>
          </a:lstStyle>
          <a:p>
            <a:endParaRPr/>
          </a:p>
        </p:txBody>
      </p:sp>
      <p:sp>
        <p:nvSpPr>
          <p:cNvPr id="64" name="Google Shape;64;p10"/>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0"/>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6" name="Google Shape;66;p10"/>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7" name="Google Shape;67;p10"/>
          <p:cNvSpPr txBox="1">
            <a:spLocks noGrp="1"/>
          </p:cNvSpPr>
          <p:nvPr>
            <p:ph type="subTitle" idx="1"/>
          </p:nvPr>
        </p:nvSpPr>
        <p:spPr>
          <a:xfrm>
            <a:off x="1125100" y="2345400"/>
            <a:ext cx="5559300" cy="773700"/>
          </a:xfrm>
          <a:prstGeom prst="rect">
            <a:avLst/>
          </a:prstGeom>
        </p:spPr>
        <p:txBody>
          <a:bodyPr spcFirstLastPara="1" wrap="square" lIns="0" tIns="0" rIns="0" bIns="0" anchor="ctr" anchorCtr="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68" name="Google Shape;68;p10"/>
          <p:cNvSpPr txBox="1">
            <a:spLocks noGrp="1"/>
          </p:cNvSpPr>
          <p:nvPr>
            <p:ph type="subTitle" idx="4"/>
          </p:nvPr>
        </p:nvSpPr>
        <p:spPr>
          <a:xfrm flipH="1">
            <a:off x="6801950" y="2345400"/>
            <a:ext cx="2055000" cy="773700"/>
          </a:xfrm>
          <a:prstGeom prst="rect">
            <a:avLst/>
          </a:prstGeom>
        </p:spPr>
        <p:txBody>
          <a:bodyPr spcFirstLastPara="1" wrap="square" lIns="0" tIns="0" rIns="0" bIns="0" anchor="ctr" anchorCtr="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69" name="Google Shape;69;p10"/>
          <p:cNvSpPr txBox="1">
            <a:spLocks noGrp="1"/>
          </p:cNvSpPr>
          <p:nvPr>
            <p:ph type="subTitle" idx="5"/>
          </p:nvPr>
        </p:nvSpPr>
        <p:spPr>
          <a:xfrm>
            <a:off x="1125100" y="1555600"/>
            <a:ext cx="5559300" cy="773700"/>
          </a:xfrm>
          <a:prstGeom prst="rect">
            <a:avLst/>
          </a:prstGeom>
        </p:spPr>
        <p:txBody>
          <a:bodyPr spcFirstLastPara="1" wrap="square" lIns="0" tIns="0" rIns="0" bIns="0" anchor="ctr" anchorCtr="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70" name="Google Shape;70;p10"/>
          <p:cNvSpPr txBox="1">
            <a:spLocks noGrp="1"/>
          </p:cNvSpPr>
          <p:nvPr>
            <p:ph type="subTitle" idx="6"/>
          </p:nvPr>
        </p:nvSpPr>
        <p:spPr>
          <a:xfrm flipH="1">
            <a:off x="6801950" y="1555600"/>
            <a:ext cx="2055000" cy="773700"/>
          </a:xfrm>
          <a:prstGeom prst="rect">
            <a:avLst/>
          </a:prstGeom>
        </p:spPr>
        <p:txBody>
          <a:bodyPr spcFirstLastPara="1" wrap="square" lIns="0" tIns="0" rIns="0" bIns="0" anchor="ctr" anchorCtr="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71" name="Google Shape;71;p10"/>
          <p:cNvSpPr txBox="1">
            <a:spLocks noGrp="1"/>
          </p:cNvSpPr>
          <p:nvPr>
            <p:ph type="subTitle" idx="7"/>
          </p:nvPr>
        </p:nvSpPr>
        <p:spPr>
          <a:xfrm>
            <a:off x="1125100" y="3123163"/>
            <a:ext cx="5559300" cy="773700"/>
          </a:xfrm>
          <a:prstGeom prst="rect">
            <a:avLst/>
          </a:prstGeom>
        </p:spPr>
        <p:txBody>
          <a:bodyPr spcFirstLastPara="1" wrap="square" lIns="0" tIns="0" rIns="0" bIns="0" anchor="ctr" anchorCtr="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72" name="Google Shape;72;p10"/>
          <p:cNvSpPr txBox="1">
            <a:spLocks noGrp="1"/>
          </p:cNvSpPr>
          <p:nvPr>
            <p:ph type="subTitle" idx="8"/>
          </p:nvPr>
        </p:nvSpPr>
        <p:spPr>
          <a:xfrm flipH="1">
            <a:off x="6801950" y="3123163"/>
            <a:ext cx="2055000" cy="773700"/>
          </a:xfrm>
          <a:prstGeom prst="rect">
            <a:avLst/>
          </a:prstGeom>
        </p:spPr>
        <p:txBody>
          <a:bodyPr spcFirstLastPara="1" wrap="square" lIns="0" tIns="0" rIns="0" bIns="0" anchor="ctr" anchorCtr="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73" name="Google Shape;73;p10"/>
          <p:cNvSpPr txBox="1">
            <a:spLocks noGrp="1"/>
          </p:cNvSpPr>
          <p:nvPr>
            <p:ph type="subTitle" idx="9"/>
          </p:nvPr>
        </p:nvSpPr>
        <p:spPr>
          <a:xfrm>
            <a:off x="1125100" y="3902913"/>
            <a:ext cx="5559300" cy="773700"/>
          </a:xfrm>
          <a:prstGeom prst="rect">
            <a:avLst/>
          </a:prstGeom>
        </p:spPr>
        <p:txBody>
          <a:bodyPr spcFirstLastPara="1" wrap="square" lIns="0" tIns="0" rIns="0" bIns="0" anchor="ctr" anchorCtr="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74" name="Google Shape;74;p10"/>
          <p:cNvSpPr txBox="1">
            <a:spLocks noGrp="1"/>
          </p:cNvSpPr>
          <p:nvPr>
            <p:ph type="subTitle" idx="13"/>
          </p:nvPr>
        </p:nvSpPr>
        <p:spPr>
          <a:xfrm flipH="1">
            <a:off x="6801950" y="3902913"/>
            <a:ext cx="2055000" cy="773700"/>
          </a:xfrm>
          <a:prstGeom prst="rect">
            <a:avLst/>
          </a:prstGeom>
        </p:spPr>
        <p:txBody>
          <a:bodyPr spcFirstLastPara="1" wrap="square" lIns="0" tIns="0" rIns="0" bIns="0" anchor="ctr" anchorCtr="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theme" Target="../theme/theme2.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8" Type="http://schemas.openxmlformats.org/officeDocument/2006/relationships/slideLayout" Target="../slideLayouts/slideLayout53.xml"/><Relationship Id="rId3"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84850" y="1555575"/>
            <a:ext cx="5710500" cy="2861400"/>
          </a:xfrm>
          <a:prstGeom prst="rect">
            <a:avLst/>
          </a:prstGeom>
          <a:noFill/>
          <a:ln>
            <a:noFill/>
          </a:ln>
        </p:spPr>
        <p:txBody>
          <a:bodyPr spcFirstLastPara="1" wrap="square" lIns="0" tIns="0" rIns="0" bIns="0" anchor="t" anchorCtr="0">
            <a:spAutoFit/>
          </a:bodyPr>
          <a:lstStyle>
            <a:lvl1pPr marL="457200" lvl="0"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
        <p:nvSpPr>
          <p:cNvPr id="7" name="Google Shape;7;p1"/>
          <p:cNvSpPr txBox="1">
            <a:spLocks noGrp="1"/>
          </p:cNvSpPr>
          <p:nvPr>
            <p:ph type="title"/>
          </p:nvPr>
        </p:nvSpPr>
        <p:spPr>
          <a:xfrm>
            <a:off x="284850" y="285900"/>
            <a:ext cx="64239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3600">
                <a:solidFill>
                  <a:schemeClr val="lt1"/>
                </a:solidFill>
                <a:latin typeface="Inter"/>
                <a:ea typeface="Inter"/>
                <a:cs typeface="Inter"/>
                <a:sym typeface="Inter"/>
              </a:defRPr>
            </a:lvl1pPr>
            <a:lvl2pPr lvl="1">
              <a:lnSpc>
                <a:spcPct val="115000"/>
              </a:lnSpc>
              <a:spcBef>
                <a:spcPts val="0"/>
              </a:spcBef>
              <a:spcAft>
                <a:spcPts val="0"/>
              </a:spcAft>
              <a:buNone/>
              <a:defRPr sz="3600">
                <a:solidFill>
                  <a:schemeClr val="lt1"/>
                </a:solidFill>
                <a:latin typeface="Inter"/>
                <a:ea typeface="Inter"/>
                <a:cs typeface="Inter"/>
                <a:sym typeface="Inter"/>
              </a:defRPr>
            </a:lvl2pPr>
            <a:lvl3pPr lvl="2">
              <a:lnSpc>
                <a:spcPct val="115000"/>
              </a:lnSpc>
              <a:spcBef>
                <a:spcPts val="0"/>
              </a:spcBef>
              <a:spcAft>
                <a:spcPts val="0"/>
              </a:spcAft>
              <a:buNone/>
              <a:defRPr sz="3600">
                <a:solidFill>
                  <a:schemeClr val="lt1"/>
                </a:solidFill>
                <a:latin typeface="Inter"/>
                <a:ea typeface="Inter"/>
                <a:cs typeface="Inter"/>
                <a:sym typeface="Inter"/>
              </a:defRPr>
            </a:lvl3pPr>
            <a:lvl4pPr lvl="3">
              <a:lnSpc>
                <a:spcPct val="115000"/>
              </a:lnSpc>
              <a:spcBef>
                <a:spcPts val="0"/>
              </a:spcBef>
              <a:spcAft>
                <a:spcPts val="0"/>
              </a:spcAft>
              <a:buNone/>
              <a:defRPr sz="3600">
                <a:solidFill>
                  <a:schemeClr val="lt1"/>
                </a:solidFill>
                <a:latin typeface="Inter"/>
                <a:ea typeface="Inter"/>
                <a:cs typeface="Inter"/>
                <a:sym typeface="Inter"/>
              </a:defRPr>
            </a:lvl4pPr>
            <a:lvl5pPr lvl="4">
              <a:lnSpc>
                <a:spcPct val="115000"/>
              </a:lnSpc>
              <a:spcBef>
                <a:spcPts val="0"/>
              </a:spcBef>
              <a:spcAft>
                <a:spcPts val="0"/>
              </a:spcAft>
              <a:buNone/>
              <a:defRPr sz="3600">
                <a:solidFill>
                  <a:schemeClr val="lt1"/>
                </a:solidFill>
                <a:latin typeface="Inter"/>
                <a:ea typeface="Inter"/>
                <a:cs typeface="Inter"/>
                <a:sym typeface="Inter"/>
              </a:defRPr>
            </a:lvl5pPr>
            <a:lvl6pPr lvl="5">
              <a:lnSpc>
                <a:spcPct val="115000"/>
              </a:lnSpc>
              <a:spcBef>
                <a:spcPts val="0"/>
              </a:spcBef>
              <a:spcAft>
                <a:spcPts val="0"/>
              </a:spcAft>
              <a:buNone/>
              <a:defRPr sz="3600">
                <a:solidFill>
                  <a:schemeClr val="lt1"/>
                </a:solidFill>
                <a:latin typeface="Inter"/>
                <a:ea typeface="Inter"/>
                <a:cs typeface="Inter"/>
                <a:sym typeface="Inter"/>
              </a:defRPr>
            </a:lvl6pPr>
            <a:lvl7pPr lvl="6">
              <a:lnSpc>
                <a:spcPct val="115000"/>
              </a:lnSpc>
              <a:spcBef>
                <a:spcPts val="0"/>
              </a:spcBef>
              <a:spcAft>
                <a:spcPts val="0"/>
              </a:spcAft>
              <a:buNone/>
              <a:defRPr sz="3600">
                <a:solidFill>
                  <a:schemeClr val="lt1"/>
                </a:solidFill>
                <a:latin typeface="Inter"/>
                <a:ea typeface="Inter"/>
                <a:cs typeface="Inter"/>
                <a:sym typeface="Inter"/>
              </a:defRPr>
            </a:lvl7pPr>
            <a:lvl8pPr lvl="7">
              <a:lnSpc>
                <a:spcPct val="115000"/>
              </a:lnSpc>
              <a:spcBef>
                <a:spcPts val="0"/>
              </a:spcBef>
              <a:spcAft>
                <a:spcPts val="0"/>
              </a:spcAft>
              <a:buNone/>
              <a:defRPr sz="3600">
                <a:solidFill>
                  <a:schemeClr val="lt1"/>
                </a:solidFill>
                <a:latin typeface="Inter"/>
                <a:ea typeface="Inter"/>
                <a:cs typeface="Inter"/>
                <a:sym typeface="Inter"/>
              </a:defRPr>
            </a:lvl8pPr>
            <a:lvl9pPr lvl="8">
              <a:lnSpc>
                <a:spcPct val="115000"/>
              </a:lnSpc>
              <a:spcBef>
                <a:spcPts val="0"/>
              </a:spcBef>
              <a:spcAft>
                <a:spcPts val="0"/>
              </a:spcAft>
              <a:buNone/>
              <a:defRPr sz="3600">
                <a:solidFill>
                  <a:schemeClr val="lt1"/>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8308150" y="4782125"/>
            <a:ext cx="548700" cy="76200"/>
          </a:xfrm>
          <a:prstGeom prst="rect">
            <a:avLst/>
          </a:prstGeom>
          <a:noFill/>
          <a:ln>
            <a:noFill/>
          </a:ln>
        </p:spPr>
        <p:txBody>
          <a:bodyPr spcFirstLastPara="1" wrap="square" lIns="0" tIns="0" rIns="0" bIns="0" anchor="ctr" anchorCtr="0">
            <a:noAutofit/>
          </a:bodyPr>
          <a:lstStyle>
            <a:lvl1pPr lvl="0" algn="r">
              <a:buNone/>
              <a:defRPr sz="600">
                <a:solidFill>
                  <a:schemeClr val="lt1"/>
                </a:solidFill>
                <a:latin typeface="Inter"/>
                <a:ea typeface="Inter"/>
                <a:cs typeface="Inter"/>
                <a:sym typeface="Inter"/>
              </a:defRPr>
            </a:lvl1pPr>
            <a:lvl2pPr lvl="1" algn="r">
              <a:buNone/>
              <a:defRPr sz="600">
                <a:solidFill>
                  <a:schemeClr val="lt1"/>
                </a:solidFill>
                <a:latin typeface="Inter"/>
                <a:ea typeface="Inter"/>
                <a:cs typeface="Inter"/>
                <a:sym typeface="Inter"/>
              </a:defRPr>
            </a:lvl2pPr>
            <a:lvl3pPr lvl="2" algn="r">
              <a:buNone/>
              <a:defRPr sz="600">
                <a:solidFill>
                  <a:schemeClr val="lt1"/>
                </a:solidFill>
                <a:latin typeface="Inter"/>
                <a:ea typeface="Inter"/>
                <a:cs typeface="Inter"/>
                <a:sym typeface="Inter"/>
              </a:defRPr>
            </a:lvl3pPr>
            <a:lvl4pPr lvl="3" algn="r">
              <a:buNone/>
              <a:defRPr sz="600">
                <a:solidFill>
                  <a:schemeClr val="lt1"/>
                </a:solidFill>
                <a:latin typeface="Inter"/>
                <a:ea typeface="Inter"/>
                <a:cs typeface="Inter"/>
                <a:sym typeface="Inter"/>
              </a:defRPr>
            </a:lvl4pPr>
            <a:lvl5pPr lvl="4" algn="r">
              <a:buNone/>
              <a:defRPr sz="600">
                <a:solidFill>
                  <a:schemeClr val="lt1"/>
                </a:solidFill>
                <a:latin typeface="Inter"/>
                <a:ea typeface="Inter"/>
                <a:cs typeface="Inter"/>
                <a:sym typeface="Inter"/>
              </a:defRPr>
            </a:lvl5pPr>
            <a:lvl6pPr lvl="5" algn="r">
              <a:buNone/>
              <a:defRPr sz="600">
                <a:solidFill>
                  <a:schemeClr val="lt1"/>
                </a:solidFill>
                <a:latin typeface="Inter"/>
                <a:ea typeface="Inter"/>
                <a:cs typeface="Inter"/>
                <a:sym typeface="Inter"/>
              </a:defRPr>
            </a:lvl6pPr>
            <a:lvl7pPr lvl="6" algn="r">
              <a:buNone/>
              <a:defRPr sz="600">
                <a:solidFill>
                  <a:schemeClr val="lt1"/>
                </a:solidFill>
                <a:latin typeface="Inter"/>
                <a:ea typeface="Inter"/>
                <a:cs typeface="Inter"/>
                <a:sym typeface="Inter"/>
              </a:defRPr>
            </a:lvl7pPr>
            <a:lvl8pPr lvl="7" algn="r">
              <a:buNone/>
              <a:defRPr sz="600">
                <a:solidFill>
                  <a:schemeClr val="lt1"/>
                </a:solidFill>
                <a:latin typeface="Inter"/>
                <a:ea typeface="Inter"/>
                <a:cs typeface="Inter"/>
                <a:sym typeface="Inter"/>
              </a:defRPr>
            </a:lvl8pPr>
            <a:lvl9pPr lvl="8" algn="r">
              <a:buNone/>
              <a:defRPr sz="6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a:spLocks noGrp="1"/>
          </p:cNvSpPr>
          <p:nvPr>
            <p:ph type="title" idx="2"/>
          </p:nvPr>
        </p:nvSpPr>
        <p:spPr>
          <a:xfrm>
            <a:off x="288625" y="4778975"/>
            <a:ext cx="4227300" cy="762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a:endParaRPr/>
          </a:p>
        </p:txBody>
      </p:sp>
      <p:sp>
        <p:nvSpPr>
          <p:cNvPr id="10" name="Google Shape;10;p1"/>
          <p:cNvSpPr txBox="1">
            <a:spLocks noGrp="1"/>
          </p:cNvSpPr>
          <p:nvPr>
            <p:ph type="title" idx="3"/>
          </p:nvPr>
        </p:nvSpPr>
        <p:spPr>
          <a:xfrm>
            <a:off x="4629750" y="4778975"/>
            <a:ext cx="1328400" cy="762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a:endParaRPr/>
          </a:p>
        </p:txBody>
      </p:sp>
      <p:sp>
        <p:nvSpPr>
          <p:cNvPr id="11" name="Google Shape;11;p1"/>
          <p:cNvSpPr txBox="1">
            <a:spLocks noGrp="1"/>
          </p:cNvSpPr>
          <p:nvPr>
            <p:ph type="title" idx="4"/>
          </p:nvPr>
        </p:nvSpPr>
        <p:spPr>
          <a:xfrm>
            <a:off x="6086100" y="4778975"/>
            <a:ext cx="1328400" cy="762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a:endParaRPr/>
          </a:p>
        </p:txBody>
      </p:sp>
      <p:sp>
        <p:nvSpPr>
          <p:cNvPr id="12" name="Google Shape;12;p1"/>
          <p:cNvSpPr txBox="1">
            <a:spLocks noGrp="1"/>
          </p:cNvSpPr>
          <p:nvPr>
            <p:ph type="body" idx="5"/>
          </p:nvPr>
        </p:nvSpPr>
        <p:spPr>
          <a:xfrm>
            <a:off x="4239825" y="1398125"/>
            <a:ext cx="3648900" cy="22791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579">
          <p15:clr>
            <a:srgbClr val="E46962"/>
          </p15:clr>
        </p15:guide>
        <p15:guide id="2" pos="179">
          <p15:clr>
            <a:srgbClr val="E46962"/>
          </p15:clr>
        </p15:guide>
        <p15:guide id="3" orient="horz" pos="180">
          <p15:clr>
            <a:srgbClr val="E46962"/>
          </p15:clr>
        </p15:guide>
        <p15:guide id="4" orient="horz" pos="3060">
          <p15:clr>
            <a:srgbClr val="E46962"/>
          </p15:clr>
        </p15:guide>
        <p15:guide id="5" pos="2842">
          <p15:clr>
            <a:srgbClr val="E46962"/>
          </p15:clr>
        </p15:guide>
        <p15:guide id="6" pos="2916">
          <p15:clr>
            <a:srgbClr val="E46962"/>
          </p15:clr>
        </p15:guide>
        <p15:guide id="7" pos="1474">
          <p15:clr>
            <a:srgbClr val="E46962"/>
          </p15:clr>
        </p15:guide>
        <p15:guide id="8" pos="1548">
          <p15:clr>
            <a:srgbClr val="E46962"/>
          </p15:clr>
        </p15:guide>
        <p15:guide id="9" pos="4211">
          <p15:clr>
            <a:srgbClr val="E46962"/>
          </p15:clr>
        </p15:guide>
        <p15:guide id="10" pos="4285">
          <p15:clr>
            <a:srgbClr val="E46962"/>
          </p15:clr>
        </p15:guide>
        <p15:guide id="11" pos="3753">
          <p15:clr>
            <a:srgbClr val="E46962"/>
          </p15:clr>
        </p15:guide>
        <p15:guide id="12" pos="3834">
          <p15:clr>
            <a:srgbClr val="E46962"/>
          </p15:clr>
        </p15:guide>
        <p15:guide id="13" pos="1926">
          <p15:clr>
            <a:srgbClr val="E46962"/>
          </p15:clr>
        </p15:guide>
        <p15:guide id="14" pos="2007">
          <p15:clr>
            <a:srgbClr val="E46962"/>
          </p15:clr>
        </p15:guide>
        <p15:guide id="15" orient="horz" pos="299">
          <p15:clr>
            <a:srgbClr val="E46962"/>
          </p15:clr>
        </p15:guide>
        <p15:guide id="16" orient="horz" pos="2950">
          <p15:clr>
            <a:srgbClr val="E46962"/>
          </p15:clr>
        </p15:guide>
        <p15:guide id="17" orient="horz" pos="907">
          <p15:clr>
            <a:srgbClr val="E46962"/>
          </p15:clr>
        </p15:guide>
        <p15:guide id="18" orient="horz" pos="980">
          <p15:clr>
            <a:srgbClr val="E46962"/>
          </p15:clr>
        </p15:guide>
        <p15:guide id="19" orient="horz" pos="1588">
          <p15:clr>
            <a:srgbClr val="E46962"/>
          </p15:clr>
        </p15:guide>
        <p15:guide id="20" orient="horz" pos="1661">
          <p15:clr>
            <a:srgbClr val="E46962"/>
          </p15:clr>
        </p15:guide>
        <p15:guide id="21" orient="horz" pos="2269">
          <p15:clr>
            <a:srgbClr val="E46962"/>
          </p15:clr>
        </p15:guide>
        <p15:guide id="22" orient="horz" pos="2341">
          <p15:clr>
            <a:srgbClr val="E46962"/>
          </p15:clr>
        </p15:guide>
        <p15:guide id="23" orient="horz" pos="3012">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357"/>
        <p:cNvGrpSpPr/>
        <p:nvPr/>
      </p:nvGrpSpPr>
      <p:grpSpPr>
        <a:xfrm>
          <a:off x="0" y="0"/>
          <a:ext cx="0" cy="0"/>
          <a:chOff x="0" y="0"/>
          <a:chExt cx="0" cy="0"/>
        </a:xfrm>
      </p:grpSpPr>
      <p:sp>
        <p:nvSpPr>
          <p:cNvPr id="358" name="Google Shape;358;p47"/>
          <p:cNvSpPr txBox="1">
            <a:spLocks noGrp="1"/>
          </p:cNvSpPr>
          <p:nvPr>
            <p:ph type="body" idx="1"/>
          </p:nvPr>
        </p:nvSpPr>
        <p:spPr>
          <a:xfrm>
            <a:off x="283950" y="3166425"/>
            <a:ext cx="6424800" cy="1517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1pPr>
            <a:lvl2pPr marL="914400" lvl="1" indent="-30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2pPr>
            <a:lvl3pPr marL="1371600" lvl="2" indent="-30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3pPr>
            <a:lvl4pPr marL="1828800" lvl="3" indent="-30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4pPr>
            <a:lvl5pPr marL="2286000" lvl="4" indent="-30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5pPr>
            <a:lvl6pPr marL="2743200" lvl="5" indent="-30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6pPr>
            <a:lvl7pPr marL="3200400" lvl="6" indent="-30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7pPr>
            <a:lvl8pPr marL="3657600" lvl="7" indent="-30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8pPr>
            <a:lvl9pPr marL="4114800" lvl="8" indent="-30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9pPr>
          </a:lstStyle>
          <a:p>
            <a:endParaRPr/>
          </a:p>
        </p:txBody>
      </p:sp>
      <p:sp>
        <p:nvSpPr>
          <p:cNvPr id="359" name="Google Shape;359;p47"/>
          <p:cNvSpPr txBox="1">
            <a:spLocks noGrp="1"/>
          </p:cNvSpPr>
          <p:nvPr>
            <p:ph type="title"/>
          </p:nvPr>
        </p:nvSpPr>
        <p:spPr>
          <a:xfrm>
            <a:off x="278750" y="513900"/>
            <a:ext cx="5802000" cy="1144800"/>
          </a:xfrm>
          <a:prstGeom prst="rect">
            <a:avLst/>
          </a:prstGeom>
          <a:noFill/>
          <a:ln>
            <a:noFill/>
          </a:ln>
        </p:spPr>
        <p:txBody>
          <a:bodyPr spcFirstLastPara="1" wrap="square" lIns="0" tIns="0" rIns="0" bIns="0" anchor="t" anchorCtr="0">
            <a:noAutofit/>
          </a:bodyPr>
          <a:lstStyle>
            <a:lvl1pPr lvl="0">
              <a:lnSpc>
                <a:spcPct val="85000"/>
              </a:lnSpc>
              <a:spcBef>
                <a:spcPts val="0"/>
              </a:spcBef>
              <a:spcAft>
                <a:spcPts val="0"/>
              </a:spcAft>
              <a:buNone/>
              <a:defRPr sz="6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9pPr>
          </a:lstStyle>
          <a:p>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guide id="21" pos="174">
          <p15:clr>
            <a:srgbClr val="E46962"/>
          </p15:clr>
        </p15:guide>
        <p15:guide id="22" pos="5588">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Fu_L_m8I1bw" TargetMode="External"/><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p:cNvSpPr txBox="1"/>
          <p:nvPr/>
        </p:nvSpPr>
        <p:spPr>
          <a:xfrm>
            <a:off x="283961" y="3730625"/>
            <a:ext cx="2045700" cy="107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1000">
                <a:solidFill>
                  <a:schemeClr val="lt1"/>
                </a:solidFill>
                <a:latin typeface="Lato"/>
                <a:ea typeface="Lato"/>
                <a:cs typeface="Lato"/>
                <a:sym typeface="Lato"/>
              </a:rPr>
              <a:t>AMIT Institute</a:t>
            </a:r>
            <a:endParaRPr sz="1000">
              <a:solidFill>
                <a:schemeClr val="lt1"/>
              </a:solidFill>
              <a:latin typeface="Lato"/>
              <a:ea typeface="Lato"/>
              <a:cs typeface="Lato"/>
              <a:sym typeface="Lato"/>
            </a:endParaRPr>
          </a:p>
        </p:txBody>
      </p:sp>
      <p:sp>
        <p:nvSpPr>
          <p:cNvPr id="626" name="Google Shape;626;p84"/>
          <p:cNvSpPr txBox="1"/>
          <p:nvPr/>
        </p:nvSpPr>
        <p:spPr>
          <a:xfrm>
            <a:off x="283961" y="4450025"/>
            <a:ext cx="2045700" cy="107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1000">
                <a:solidFill>
                  <a:schemeClr val="lt1"/>
                </a:solidFill>
                <a:latin typeface="Lato"/>
                <a:ea typeface="Lato"/>
                <a:cs typeface="Lato"/>
                <a:sym typeface="Lato"/>
              </a:rPr>
              <a:t>9/2025</a:t>
            </a:r>
            <a:endParaRPr sz="1000">
              <a:solidFill>
                <a:schemeClr val="lt1"/>
              </a:solidFill>
              <a:latin typeface="Lato"/>
              <a:ea typeface="Lato"/>
              <a:cs typeface="Lato"/>
              <a:sym typeface="Lato"/>
            </a:endParaRPr>
          </a:p>
        </p:txBody>
      </p:sp>
      <p:sp>
        <p:nvSpPr>
          <p:cNvPr id="627" name="Google Shape;627;p84"/>
          <p:cNvSpPr txBox="1"/>
          <p:nvPr/>
        </p:nvSpPr>
        <p:spPr>
          <a:xfrm>
            <a:off x="283953" y="4090319"/>
            <a:ext cx="2045700" cy="107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1000">
                <a:solidFill>
                  <a:schemeClr val="lt1"/>
                </a:solidFill>
                <a:latin typeface="Lato"/>
                <a:ea typeface="Lato"/>
                <a:cs typeface="Lato"/>
                <a:sym typeface="Lato"/>
              </a:rPr>
              <a:t>Mai Farahat &amp; Aya Hashem</a:t>
            </a:r>
            <a:endParaRPr sz="1000">
              <a:solidFill>
                <a:schemeClr val="lt1"/>
              </a:solidFill>
              <a:latin typeface="Lato"/>
              <a:ea typeface="Lato"/>
              <a:cs typeface="Lato"/>
              <a:sym typeface="Lato"/>
            </a:endParaRPr>
          </a:p>
        </p:txBody>
      </p:sp>
      <p:cxnSp>
        <p:nvCxnSpPr>
          <p:cNvPr id="628" name="Google Shape;628;p84"/>
          <p:cNvCxnSpPr/>
          <p:nvPr/>
        </p:nvCxnSpPr>
        <p:spPr>
          <a:xfrm rot="10800000">
            <a:off x="283800" y="3964328"/>
            <a:ext cx="6425100" cy="0"/>
          </a:xfrm>
          <a:prstGeom prst="straightConnector1">
            <a:avLst/>
          </a:prstGeom>
          <a:noFill/>
          <a:ln w="9525" cap="flat" cmpd="sng">
            <a:solidFill>
              <a:schemeClr val="lt2"/>
            </a:solidFill>
            <a:prstDash val="solid"/>
            <a:round/>
            <a:headEnd type="none" w="med" len="med"/>
            <a:tailEnd type="none" w="med" len="med"/>
          </a:ln>
        </p:spPr>
      </p:cxnSp>
      <p:cxnSp>
        <p:nvCxnSpPr>
          <p:cNvPr id="629" name="Google Shape;629;p84"/>
          <p:cNvCxnSpPr/>
          <p:nvPr/>
        </p:nvCxnSpPr>
        <p:spPr>
          <a:xfrm rot="10800000">
            <a:off x="283800" y="4324039"/>
            <a:ext cx="6425100" cy="0"/>
          </a:xfrm>
          <a:prstGeom prst="straightConnector1">
            <a:avLst/>
          </a:prstGeom>
          <a:noFill/>
          <a:ln w="9525" cap="flat" cmpd="sng">
            <a:solidFill>
              <a:schemeClr val="lt2"/>
            </a:solidFill>
            <a:prstDash val="solid"/>
            <a:round/>
            <a:headEnd type="none" w="med" len="med"/>
            <a:tailEnd type="none" w="med" len="med"/>
          </a:ln>
        </p:spPr>
      </p:cxnSp>
      <p:cxnSp>
        <p:nvCxnSpPr>
          <p:cNvPr id="630" name="Google Shape;630;p84"/>
          <p:cNvCxnSpPr/>
          <p:nvPr/>
        </p:nvCxnSpPr>
        <p:spPr>
          <a:xfrm rot="10800000">
            <a:off x="283800" y="4683725"/>
            <a:ext cx="6425100" cy="0"/>
          </a:xfrm>
          <a:prstGeom prst="straightConnector1">
            <a:avLst/>
          </a:prstGeom>
          <a:noFill/>
          <a:ln w="9525" cap="flat" cmpd="sng">
            <a:solidFill>
              <a:schemeClr val="lt2"/>
            </a:solidFill>
            <a:prstDash val="solid"/>
            <a:round/>
            <a:headEnd type="none" w="med" len="med"/>
            <a:tailEnd type="none" w="med" len="med"/>
          </a:ln>
        </p:spPr>
      </p:cxnSp>
      <p:cxnSp>
        <p:nvCxnSpPr>
          <p:cNvPr id="631" name="Google Shape;631;p84"/>
          <p:cNvCxnSpPr/>
          <p:nvPr/>
        </p:nvCxnSpPr>
        <p:spPr>
          <a:xfrm rot="10800000">
            <a:off x="750" y="361488"/>
            <a:ext cx="9102000" cy="0"/>
          </a:xfrm>
          <a:prstGeom prst="straightConnector1">
            <a:avLst/>
          </a:prstGeom>
          <a:noFill/>
          <a:ln w="9525" cap="flat" cmpd="sng">
            <a:solidFill>
              <a:schemeClr val="lt2"/>
            </a:solidFill>
            <a:prstDash val="solid"/>
            <a:round/>
            <a:headEnd type="none" w="med" len="med"/>
            <a:tailEnd type="none" w="med" len="med"/>
          </a:ln>
        </p:spPr>
      </p:cxnSp>
      <p:cxnSp>
        <p:nvCxnSpPr>
          <p:cNvPr id="632" name="Google Shape;632;p84"/>
          <p:cNvCxnSpPr/>
          <p:nvPr/>
        </p:nvCxnSpPr>
        <p:spPr>
          <a:xfrm rot="10800000">
            <a:off x="283800" y="3604625"/>
            <a:ext cx="6425100" cy="0"/>
          </a:xfrm>
          <a:prstGeom prst="straightConnector1">
            <a:avLst/>
          </a:prstGeom>
          <a:noFill/>
          <a:ln w="9525" cap="flat" cmpd="sng">
            <a:solidFill>
              <a:schemeClr val="lt2"/>
            </a:solidFill>
            <a:prstDash val="solid"/>
            <a:round/>
            <a:headEnd type="none" w="med" len="med"/>
            <a:tailEnd type="none" w="med" len="med"/>
          </a:ln>
        </p:spPr>
      </p:cxnSp>
      <p:pic>
        <p:nvPicPr>
          <p:cNvPr id="633" name="Google Shape;633;p84" title="20250731_1524_Modernized Architectural Details_remix_01k1g6y1y6f4kr14t462fnw94s.png"/>
          <p:cNvPicPr preferRelativeResize="0">
            <a:picLocks noGrp="1"/>
          </p:cNvPicPr>
          <p:nvPr>
            <p:ph type="pic" idx="2"/>
          </p:nvPr>
        </p:nvPicPr>
        <p:blipFill rotWithShape="1">
          <a:blip r:embed="rId3">
            <a:alphaModFix/>
          </a:blip>
          <a:srcRect l="24449" r="22491"/>
          <a:stretch/>
        </p:blipFill>
        <p:spPr>
          <a:xfrm>
            <a:off x="6877050" y="-138850"/>
            <a:ext cx="2270999" cy="5282350"/>
          </a:xfrm>
          <a:prstGeom prst="rect">
            <a:avLst/>
          </a:prstGeom>
          <a:noFill/>
          <a:ln>
            <a:noFill/>
          </a:ln>
        </p:spPr>
      </p:pic>
      <p:sp>
        <p:nvSpPr>
          <p:cNvPr id="634" name="Google Shape;634;p84"/>
          <p:cNvSpPr txBox="1">
            <a:spLocks noGrp="1"/>
          </p:cNvSpPr>
          <p:nvPr>
            <p:ph type="title" idx="4294967295"/>
          </p:nvPr>
        </p:nvSpPr>
        <p:spPr>
          <a:xfrm>
            <a:off x="278750" y="513900"/>
            <a:ext cx="5802000" cy="1242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900"/>
              <a:t>StepX1Edit Facade Studio: </a:t>
            </a:r>
            <a:r>
              <a:rPr lang="en" sz="2800">
                <a:solidFill>
                  <a:schemeClr val="accent4"/>
                </a:solidFill>
              </a:rPr>
              <a:t>An AI-Powered Platform for Architectural Facade Design</a:t>
            </a:r>
            <a:endParaRPr sz="28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34"/>
                                        </p:tgtEl>
                                        <p:attrNameLst>
                                          <p:attrName>style.visibility</p:attrName>
                                        </p:attrNameLst>
                                      </p:cBhvr>
                                      <p:to>
                                        <p:strVal val="visible"/>
                                      </p:to>
                                    </p:set>
                                    <p:anim calcmode="lin" valueType="num">
                                      <p:cBhvr additive="base">
                                        <p:cTn id="7" dur="1000"/>
                                        <p:tgtEl>
                                          <p:spTgt spid="63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25"/>
                                        </p:tgtEl>
                                        <p:attrNameLst>
                                          <p:attrName>style.visibility</p:attrName>
                                        </p:attrNameLst>
                                      </p:cBhvr>
                                      <p:to>
                                        <p:strVal val="visible"/>
                                      </p:to>
                                    </p:set>
                                    <p:animEffect transition="in" filter="fade">
                                      <p:cBhvr>
                                        <p:cTn id="10" dur="1000"/>
                                        <p:tgtEl>
                                          <p:spTgt spid="625"/>
                                        </p:tgtEl>
                                      </p:cBhvr>
                                    </p:animEffect>
                                  </p:childTnLst>
                                </p:cTn>
                              </p:par>
                              <p:par>
                                <p:cTn id="11" presetID="10" presetClass="entr" presetSubtype="0" fill="hold" nodeType="withEffect">
                                  <p:stCondLst>
                                    <p:cond delay="0"/>
                                  </p:stCondLst>
                                  <p:childTnLst>
                                    <p:set>
                                      <p:cBhvr>
                                        <p:cTn id="12" dur="1" fill="hold">
                                          <p:stCondLst>
                                            <p:cond delay="0"/>
                                          </p:stCondLst>
                                        </p:cTn>
                                        <p:tgtEl>
                                          <p:spTgt spid="627"/>
                                        </p:tgtEl>
                                        <p:attrNameLst>
                                          <p:attrName>style.visibility</p:attrName>
                                        </p:attrNameLst>
                                      </p:cBhvr>
                                      <p:to>
                                        <p:strVal val="visible"/>
                                      </p:to>
                                    </p:set>
                                    <p:animEffect transition="in" filter="fade">
                                      <p:cBhvr>
                                        <p:cTn id="13" dur="1000"/>
                                        <p:tgtEl>
                                          <p:spTgt spid="627"/>
                                        </p:tgtEl>
                                      </p:cBhvr>
                                    </p:animEffect>
                                  </p:childTnLst>
                                </p:cTn>
                              </p:par>
                              <p:par>
                                <p:cTn id="14" presetID="10" presetClass="entr" presetSubtype="0" fill="hold" nodeType="withEffect">
                                  <p:stCondLst>
                                    <p:cond delay="0"/>
                                  </p:stCondLst>
                                  <p:childTnLst>
                                    <p:set>
                                      <p:cBhvr>
                                        <p:cTn id="15" dur="1" fill="hold">
                                          <p:stCondLst>
                                            <p:cond delay="0"/>
                                          </p:stCondLst>
                                        </p:cTn>
                                        <p:tgtEl>
                                          <p:spTgt spid="626"/>
                                        </p:tgtEl>
                                        <p:attrNameLst>
                                          <p:attrName>style.visibility</p:attrName>
                                        </p:attrNameLst>
                                      </p:cBhvr>
                                      <p:to>
                                        <p:strVal val="visible"/>
                                      </p:to>
                                    </p:set>
                                    <p:animEffect transition="in" filter="fade">
                                      <p:cBhvr>
                                        <p:cTn id="16" dur="1000"/>
                                        <p:tgtEl>
                                          <p:spTgt spid="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3"/>
          <p:cNvSpPr txBox="1">
            <a:spLocks noGrp="1"/>
          </p:cNvSpPr>
          <p:nvPr>
            <p:ph type="title"/>
          </p:nvPr>
        </p:nvSpPr>
        <p:spPr>
          <a:xfrm>
            <a:off x="480125" y="263250"/>
            <a:ext cx="4251600" cy="3879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1"/>
              </a:buClr>
              <a:buSzPts val="1100"/>
              <a:buFont typeface="Arial"/>
              <a:buNone/>
            </a:pPr>
            <a:r>
              <a:rPr lang="en"/>
              <a:t>Demo</a:t>
            </a:r>
            <a:endParaRPr/>
          </a:p>
        </p:txBody>
      </p:sp>
      <p:cxnSp>
        <p:nvCxnSpPr>
          <p:cNvPr id="762" name="Google Shape;762;p93"/>
          <p:cNvCxnSpPr/>
          <p:nvPr/>
        </p:nvCxnSpPr>
        <p:spPr>
          <a:xfrm rot="10800000">
            <a:off x="285000" y="4607525"/>
            <a:ext cx="8574000" cy="0"/>
          </a:xfrm>
          <a:prstGeom prst="straightConnector1">
            <a:avLst/>
          </a:prstGeom>
          <a:noFill/>
          <a:ln w="9525" cap="flat" cmpd="sng">
            <a:solidFill>
              <a:schemeClr val="lt2"/>
            </a:solidFill>
            <a:prstDash val="solid"/>
            <a:round/>
            <a:headEnd type="none" w="med" len="med"/>
            <a:tailEnd type="none" w="med" len="med"/>
          </a:ln>
        </p:spPr>
      </p:cxnSp>
      <p:sp>
        <p:nvSpPr>
          <p:cNvPr id="763" name="Google Shape;763;p93"/>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pic>
        <p:nvPicPr>
          <p:cNvPr id="764" name="Google Shape;764;p93" descr="AI-Powered Platform for Architectural Facade Design" title="StepX1Edit Facade StudioAn">
            <a:hlinkClick r:id="rId3"/>
          </p:cNvPr>
          <p:cNvPicPr preferRelativeResize="0"/>
          <p:nvPr/>
        </p:nvPicPr>
        <p:blipFill>
          <a:blip r:embed="rId4">
            <a:alphaModFix/>
          </a:blip>
          <a:stretch>
            <a:fillRect/>
          </a:stretch>
        </p:blipFill>
        <p:spPr>
          <a:xfrm>
            <a:off x="480125" y="869525"/>
            <a:ext cx="8089850" cy="3404450"/>
          </a:xfrm>
          <a:prstGeom prst="rect">
            <a:avLst/>
          </a:prstGeom>
          <a:noFill/>
          <a:ln>
            <a:noFill/>
          </a:ln>
          <a:effectLst>
            <a:outerShdw blurRad="57150" dist="19050" dir="5400000" algn="bl" rotWithShape="0">
              <a:srgbClr val="000000">
                <a:alpha val="50000"/>
              </a:srgbClr>
            </a:outerShdw>
          </a:effec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fade">
                                      <p:cBhvr>
                                        <p:cTn id="7" dur="1000"/>
                                        <p:tgtEl>
                                          <p:spTgt spid="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68"/>
        <p:cNvGrpSpPr/>
        <p:nvPr/>
      </p:nvGrpSpPr>
      <p:grpSpPr>
        <a:xfrm>
          <a:off x="0" y="0"/>
          <a:ext cx="0" cy="0"/>
          <a:chOff x="0" y="0"/>
          <a:chExt cx="0" cy="0"/>
        </a:xfrm>
      </p:grpSpPr>
      <p:pic>
        <p:nvPicPr>
          <p:cNvPr id="769" name="Google Shape;769;p94" descr="The roof of a modern building underneath a sunny blue sky. "/>
          <p:cNvPicPr preferRelativeResize="0"/>
          <p:nvPr/>
        </p:nvPicPr>
        <p:blipFill rotWithShape="1">
          <a:blip r:embed="rId3">
            <a:alphaModFix/>
          </a:blip>
          <a:srcRect t="6107" b="56374"/>
          <a:stretch/>
        </p:blipFill>
        <p:spPr>
          <a:xfrm>
            <a:off x="-2" y="-1"/>
            <a:ext cx="9143997" cy="5143501"/>
          </a:xfrm>
          <a:prstGeom prst="rect">
            <a:avLst/>
          </a:prstGeom>
          <a:noFill/>
          <a:ln>
            <a:noFill/>
          </a:ln>
        </p:spPr>
      </p:pic>
      <p:sp>
        <p:nvSpPr>
          <p:cNvPr id="770" name="Google Shape;770;p94"/>
          <p:cNvSpPr/>
          <p:nvPr/>
        </p:nvSpPr>
        <p:spPr>
          <a:xfrm>
            <a:off x="284700" y="1352850"/>
            <a:ext cx="1667100" cy="2804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Lato"/>
              <a:ea typeface="Lato"/>
              <a:cs typeface="Lato"/>
              <a:sym typeface="Lato"/>
            </a:endParaRPr>
          </a:p>
        </p:txBody>
      </p:sp>
      <p:sp>
        <p:nvSpPr>
          <p:cNvPr id="771" name="Google Shape;771;p94"/>
          <p:cNvSpPr/>
          <p:nvPr/>
        </p:nvSpPr>
        <p:spPr>
          <a:xfrm>
            <a:off x="2588150" y="1352850"/>
            <a:ext cx="1667100" cy="2651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Lato"/>
              <a:ea typeface="Lato"/>
              <a:cs typeface="Lato"/>
              <a:sym typeface="Lato"/>
            </a:endParaRPr>
          </a:p>
        </p:txBody>
      </p:sp>
      <p:sp>
        <p:nvSpPr>
          <p:cNvPr id="772" name="Google Shape;772;p94"/>
          <p:cNvSpPr/>
          <p:nvPr/>
        </p:nvSpPr>
        <p:spPr>
          <a:xfrm>
            <a:off x="4891600" y="1352850"/>
            <a:ext cx="1667100" cy="2557412"/>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Lato"/>
              <a:ea typeface="Lato"/>
              <a:cs typeface="Lato"/>
              <a:sym typeface="Lato"/>
            </a:endParaRPr>
          </a:p>
        </p:txBody>
      </p:sp>
      <p:sp>
        <p:nvSpPr>
          <p:cNvPr id="773" name="Google Shape;773;p94"/>
          <p:cNvSpPr/>
          <p:nvPr/>
        </p:nvSpPr>
        <p:spPr>
          <a:xfrm>
            <a:off x="7195050" y="1352849"/>
            <a:ext cx="1667100" cy="2464051"/>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774" name="Google Shape;774;p94"/>
          <p:cNvPicPr preferRelativeResize="0"/>
          <p:nvPr/>
        </p:nvPicPr>
        <p:blipFill>
          <a:blip r:embed="rId4">
            <a:alphaModFix/>
          </a:blip>
          <a:stretch>
            <a:fillRect/>
          </a:stretch>
        </p:blipFill>
        <p:spPr>
          <a:xfrm>
            <a:off x="2009175" y="1335025"/>
            <a:ext cx="521600" cy="521600"/>
          </a:xfrm>
          <a:prstGeom prst="rect">
            <a:avLst/>
          </a:prstGeom>
          <a:noFill/>
          <a:ln>
            <a:noFill/>
          </a:ln>
        </p:spPr>
      </p:pic>
      <p:pic>
        <p:nvPicPr>
          <p:cNvPr id="775" name="Google Shape;775;p94"/>
          <p:cNvPicPr preferRelativeResize="0"/>
          <p:nvPr/>
        </p:nvPicPr>
        <p:blipFill>
          <a:blip r:embed="rId4">
            <a:alphaModFix/>
          </a:blip>
          <a:stretch>
            <a:fillRect/>
          </a:stretch>
        </p:blipFill>
        <p:spPr>
          <a:xfrm>
            <a:off x="4312625" y="1335025"/>
            <a:ext cx="521600" cy="521600"/>
          </a:xfrm>
          <a:prstGeom prst="rect">
            <a:avLst/>
          </a:prstGeom>
          <a:noFill/>
          <a:ln>
            <a:noFill/>
          </a:ln>
        </p:spPr>
      </p:pic>
      <p:pic>
        <p:nvPicPr>
          <p:cNvPr id="776" name="Google Shape;776;p94"/>
          <p:cNvPicPr preferRelativeResize="0"/>
          <p:nvPr/>
        </p:nvPicPr>
        <p:blipFill>
          <a:blip r:embed="rId4">
            <a:alphaModFix/>
          </a:blip>
          <a:stretch>
            <a:fillRect/>
          </a:stretch>
        </p:blipFill>
        <p:spPr>
          <a:xfrm>
            <a:off x="6616075" y="1335025"/>
            <a:ext cx="521600" cy="521600"/>
          </a:xfrm>
          <a:prstGeom prst="rect">
            <a:avLst/>
          </a:prstGeom>
          <a:noFill/>
          <a:ln>
            <a:noFill/>
          </a:ln>
        </p:spPr>
      </p:pic>
      <p:sp>
        <p:nvSpPr>
          <p:cNvPr id="777" name="Google Shape;777;p94"/>
          <p:cNvSpPr txBox="1">
            <a:spLocks noGrp="1"/>
          </p:cNvSpPr>
          <p:nvPr>
            <p:ph type="title"/>
          </p:nvPr>
        </p:nvSpPr>
        <p:spPr>
          <a:xfrm>
            <a:off x="276075" y="457200"/>
            <a:ext cx="5713200" cy="387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chemeClr val="dk1"/>
                </a:solidFill>
              </a:rPr>
              <a:t>Project roadmap</a:t>
            </a:r>
            <a:endParaRPr>
              <a:solidFill>
                <a:schemeClr val="dk1"/>
              </a:solidFill>
            </a:endParaRPr>
          </a:p>
        </p:txBody>
      </p:sp>
      <p:sp>
        <p:nvSpPr>
          <p:cNvPr id="778" name="Google Shape;778;p94"/>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779" name="Google Shape;779;p94"/>
          <p:cNvSpPr txBox="1">
            <a:spLocks noGrp="1"/>
          </p:cNvSpPr>
          <p:nvPr>
            <p:ph type="subTitle" idx="2"/>
          </p:nvPr>
        </p:nvSpPr>
        <p:spPr>
          <a:xfrm>
            <a:off x="407100" y="1488125"/>
            <a:ext cx="1359000" cy="2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Step 01</a:t>
            </a:r>
            <a:endParaRPr/>
          </a:p>
        </p:txBody>
      </p:sp>
      <p:sp>
        <p:nvSpPr>
          <p:cNvPr id="780" name="Google Shape;780;p94"/>
          <p:cNvSpPr txBox="1">
            <a:spLocks noGrp="1"/>
          </p:cNvSpPr>
          <p:nvPr>
            <p:ph type="body" idx="6"/>
          </p:nvPr>
        </p:nvSpPr>
        <p:spPr>
          <a:xfrm>
            <a:off x="407100" y="1895400"/>
            <a:ext cx="1422300" cy="21084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 b="1">
                <a:latin typeface="Playfair Display"/>
                <a:ea typeface="Playfair Display"/>
                <a:cs typeface="Playfair Display"/>
                <a:sym typeface="Playfair Display"/>
              </a:rPr>
              <a:t>Research &amp; Setup </a:t>
            </a:r>
            <a:endParaRPr b="1">
              <a:latin typeface="Playfair Display"/>
              <a:ea typeface="Playfair Display"/>
              <a:cs typeface="Playfair Display"/>
              <a:sym typeface="Playfair Display"/>
            </a:endParaRPr>
          </a:p>
          <a:p>
            <a:pPr marL="0" lvl="0" indent="0" algn="l" rtl="0">
              <a:spcBef>
                <a:spcPts val="1200"/>
              </a:spcBef>
              <a:spcAft>
                <a:spcPts val="0"/>
              </a:spcAft>
              <a:buNone/>
            </a:pPr>
            <a:r>
              <a:rPr lang="en">
                <a:latin typeface="Playfair Display"/>
                <a:ea typeface="Playfair Display"/>
                <a:cs typeface="Playfair Display"/>
                <a:sym typeface="Playfair Display"/>
              </a:rPr>
              <a:t>Identified a challenge in the facade design workflow.</a:t>
            </a:r>
            <a:endParaRPr>
              <a:latin typeface="Playfair Display"/>
              <a:ea typeface="Playfair Display"/>
              <a:cs typeface="Playfair Display"/>
              <a:sym typeface="Playfair Display"/>
            </a:endParaRPr>
          </a:p>
          <a:p>
            <a:pPr marL="0" lvl="0" indent="0" algn="l" rtl="0">
              <a:spcBef>
                <a:spcPts val="1200"/>
              </a:spcBef>
              <a:spcAft>
                <a:spcPts val="0"/>
              </a:spcAft>
              <a:buNone/>
            </a:pPr>
            <a:r>
              <a:rPr lang="en">
                <a:latin typeface="Playfair Display"/>
                <a:ea typeface="Playfair Display"/>
                <a:cs typeface="Playfair Display"/>
                <a:sym typeface="Playfair Display"/>
              </a:rPr>
              <a:t>Collected datasets of facades and architectural images.</a:t>
            </a:r>
            <a:endParaRPr>
              <a:latin typeface="Playfair Display"/>
              <a:ea typeface="Playfair Display"/>
              <a:cs typeface="Playfair Display"/>
              <a:sym typeface="Playfair Display"/>
            </a:endParaRPr>
          </a:p>
          <a:p>
            <a:pPr marL="0" lvl="0" indent="0" algn="l" rtl="0">
              <a:spcBef>
                <a:spcPts val="1200"/>
              </a:spcBef>
              <a:spcAft>
                <a:spcPts val="0"/>
              </a:spcAft>
              <a:buNone/>
            </a:pPr>
            <a:r>
              <a:rPr lang="en">
                <a:latin typeface="Playfair Display"/>
                <a:ea typeface="Playfair Display"/>
                <a:cs typeface="Playfair Display"/>
                <a:sym typeface="Playfair Display"/>
              </a:rPr>
              <a:t>Set up the environment with GPU optimizations.</a:t>
            </a:r>
            <a:endParaRPr>
              <a:latin typeface="Playfair Display"/>
              <a:ea typeface="Playfair Display"/>
              <a:cs typeface="Playfair Display"/>
              <a:sym typeface="Playfair Display"/>
            </a:endParaRPr>
          </a:p>
          <a:p>
            <a:pPr marL="0" lvl="0" indent="0" algn="l" rtl="0">
              <a:spcBef>
                <a:spcPts val="1200"/>
              </a:spcBef>
              <a:spcAft>
                <a:spcPts val="0"/>
              </a:spcAft>
              <a:buClr>
                <a:schemeClr val="lt1"/>
              </a:buClr>
              <a:buSzPts val="1100"/>
              <a:buFont typeface="Arial"/>
              <a:buNone/>
            </a:pPr>
            <a:endParaRPr/>
          </a:p>
          <a:p>
            <a:pPr marL="0" lvl="0" indent="0" algn="l" rtl="0">
              <a:spcBef>
                <a:spcPts val="0"/>
              </a:spcBef>
              <a:spcAft>
                <a:spcPts val="0"/>
              </a:spcAft>
              <a:buNone/>
            </a:pPr>
            <a:endParaRPr/>
          </a:p>
        </p:txBody>
      </p:sp>
      <p:sp>
        <p:nvSpPr>
          <p:cNvPr id="781" name="Google Shape;781;p94"/>
          <p:cNvSpPr txBox="1">
            <a:spLocks noGrp="1"/>
          </p:cNvSpPr>
          <p:nvPr>
            <p:ph type="subTitle" idx="3"/>
          </p:nvPr>
        </p:nvSpPr>
        <p:spPr>
          <a:xfrm>
            <a:off x="2710550" y="1488125"/>
            <a:ext cx="1359000" cy="2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Step 02</a:t>
            </a:r>
            <a:endParaRPr/>
          </a:p>
        </p:txBody>
      </p:sp>
      <p:sp>
        <p:nvSpPr>
          <p:cNvPr id="782" name="Google Shape;782;p94"/>
          <p:cNvSpPr txBox="1">
            <a:spLocks noGrp="1"/>
          </p:cNvSpPr>
          <p:nvPr>
            <p:ph type="body" idx="7"/>
          </p:nvPr>
        </p:nvSpPr>
        <p:spPr>
          <a:xfrm>
            <a:off x="2710550" y="1895400"/>
            <a:ext cx="1422300" cy="755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 b="1">
                <a:latin typeface="Playfair Display"/>
                <a:ea typeface="Playfair Display"/>
                <a:cs typeface="Playfair Display"/>
                <a:sym typeface="Playfair Display"/>
              </a:rPr>
              <a:t>Model Integration</a:t>
            </a:r>
            <a:endParaRPr b="1">
              <a:latin typeface="Playfair Display"/>
              <a:ea typeface="Playfair Display"/>
              <a:cs typeface="Playfair Display"/>
              <a:sym typeface="Playfair Display"/>
            </a:endParaRPr>
          </a:p>
          <a:p>
            <a:pPr marL="0" lvl="0" indent="0" algn="l" rtl="0">
              <a:spcBef>
                <a:spcPts val="1200"/>
              </a:spcBef>
              <a:spcAft>
                <a:spcPts val="0"/>
              </a:spcAft>
              <a:buNone/>
            </a:pPr>
            <a:r>
              <a:rPr lang="en"/>
              <a:t>I</a:t>
            </a:r>
            <a:r>
              <a:rPr lang="en">
                <a:latin typeface="Playfair Display"/>
                <a:ea typeface="Playfair Display"/>
                <a:cs typeface="Playfair Display"/>
                <a:sym typeface="Playfair Display"/>
              </a:rPr>
              <a:t>ntegrated SDXL-Turbo for fast generation</a:t>
            </a:r>
            <a:endParaRPr>
              <a:latin typeface="Playfair Display"/>
              <a:ea typeface="Playfair Display"/>
              <a:cs typeface="Playfair Display"/>
              <a:sym typeface="Playfair Display"/>
            </a:endParaRPr>
          </a:p>
          <a:p>
            <a:pPr marL="0" lvl="0" indent="0" algn="l" rtl="0">
              <a:spcBef>
                <a:spcPts val="1200"/>
              </a:spcBef>
              <a:spcAft>
                <a:spcPts val="0"/>
              </a:spcAft>
              <a:buNone/>
            </a:pPr>
            <a:r>
              <a:rPr lang="en">
                <a:latin typeface="Playfair Display"/>
                <a:ea typeface="Playfair Display"/>
                <a:cs typeface="Playfair Display"/>
                <a:sym typeface="Playfair Display"/>
              </a:rPr>
              <a:t>Integrated Step1X-Edit for instruction-driven edits</a:t>
            </a:r>
            <a:endParaRPr>
              <a:latin typeface="Playfair Display"/>
              <a:ea typeface="Playfair Display"/>
              <a:cs typeface="Playfair Display"/>
              <a:sym typeface="Playfair Display"/>
            </a:endParaRPr>
          </a:p>
          <a:p>
            <a:pPr marL="0" lvl="0" indent="0" algn="l" rtl="0">
              <a:spcBef>
                <a:spcPts val="1200"/>
              </a:spcBef>
              <a:spcAft>
                <a:spcPts val="0"/>
              </a:spcAft>
              <a:buNone/>
            </a:pPr>
            <a:r>
              <a:rPr lang="en">
                <a:latin typeface="Playfair Display"/>
                <a:ea typeface="Playfair Display"/>
                <a:cs typeface="Playfair Display"/>
                <a:sym typeface="Playfair Display"/>
              </a:rPr>
              <a:t>Added fallback with Instruct-Pix2Pix</a:t>
            </a:r>
            <a:endParaRPr>
              <a:latin typeface="Playfair Display"/>
              <a:ea typeface="Playfair Display"/>
              <a:cs typeface="Playfair Display"/>
              <a:sym typeface="Playfair Display"/>
            </a:endParaRPr>
          </a:p>
          <a:p>
            <a:pPr marL="0" lvl="0" indent="0" algn="l" rtl="0">
              <a:spcBef>
                <a:spcPts val="1200"/>
              </a:spcBef>
              <a:spcAft>
                <a:spcPts val="0"/>
              </a:spcAft>
              <a:buClr>
                <a:schemeClr val="lt1"/>
              </a:buClr>
              <a:buSzPts val="1100"/>
              <a:buFont typeface="Arial"/>
              <a:buNone/>
            </a:pPr>
            <a:endParaRPr/>
          </a:p>
          <a:p>
            <a:pPr marL="0" lvl="0" indent="0" algn="l" rtl="0">
              <a:spcBef>
                <a:spcPts val="0"/>
              </a:spcBef>
              <a:spcAft>
                <a:spcPts val="0"/>
              </a:spcAft>
              <a:buNone/>
            </a:pPr>
            <a:endParaRPr/>
          </a:p>
        </p:txBody>
      </p:sp>
      <p:sp>
        <p:nvSpPr>
          <p:cNvPr id="783" name="Google Shape;783;p94"/>
          <p:cNvSpPr txBox="1">
            <a:spLocks noGrp="1"/>
          </p:cNvSpPr>
          <p:nvPr>
            <p:ph type="subTitle" idx="4"/>
          </p:nvPr>
        </p:nvSpPr>
        <p:spPr>
          <a:xfrm>
            <a:off x="5014000" y="1488125"/>
            <a:ext cx="1359000" cy="2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Step 03</a:t>
            </a:r>
            <a:endParaRPr/>
          </a:p>
        </p:txBody>
      </p:sp>
      <p:sp>
        <p:nvSpPr>
          <p:cNvPr id="784" name="Google Shape;784;p94"/>
          <p:cNvSpPr txBox="1">
            <a:spLocks noGrp="1"/>
          </p:cNvSpPr>
          <p:nvPr>
            <p:ph type="body" idx="8"/>
          </p:nvPr>
        </p:nvSpPr>
        <p:spPr>
          <a:xfrm>
            <a:off x="5014000" y="1895400"/>
            <a:ext cx="1422300" cy="19215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 b="1" dirty="0">
                <a:latin typeface="Playfair Display"/>
                <a:ea typeface="Playfair Display"/>
                <a:cs typeface="Playfair Display"/>
                <a:sym typeface="Playfair Display"/>
              </a:rPr>
              <a:t>System &amp; UI Development</a:t>
            </a:r>
            <a:endParaRPr b="1" dirty="0">
              <a:latin typeface="Playfair Display"/>
              <a:ea typeface="Playfair Display"/>
              <a:cs typeface="Playfair Display"/>
              <a:sym typeface="Playfair Display"/>
            </a:endParaRPr>
          </a:p>
          <a:p>
            <a:pPr marL="0" lvl="0" indent="0" algn="l" rtl="0">
              <a:spcBef>
                <a:spcPts val="1200"/>
              </a:spcBef>
              <a:spcAft>
                <a:spcPts val="0"/>
              </a:spcAft>
              <a:buNone/>
            </a:pPr>
            <a:r>
              <a:rPr lang="en" sz="1100" dirty="0">
                <a:solidFill>
                  <a:srgbClr val="000000"/>
                </a:solidFill>
                <a:latin typeface="Playfair Display"/>
                <a:ea typeface="Playfair Display"/>
                <a:cs typeface="Playfair Display"/>
                <a:sym typeface="Playfair Display"/>
              </a:rPr>
              <a:t>B</a:t>
            </a:r>
            <a:r>
              <a:rPr lang="en" dirty="0">
                <a:latin typeface="Playfair Display"/>
                <a:ea typeface="Playfair Display"/>
                <a:cs typeface="Playfair Display"/>
                <a:sym typeface="Playfair Display"/>
              </a:rPr>
              <a:t>uilt Gradio interface (Text2Img, Edit, Dataset tabs)</a:t>
            </a:r>
            <a:endParaRPr dirty="0">
              <a:latin typeface="Playfair Display"/>
              <a:ea typeface="Playfair Display"/>
              <a:cs typeface="Playfair Display"/>
              <a:sym typeface="Playfair Display"/>
            </a:endParaRPr>
          </a:p>
          <a:p>
            <a:pPr marL="0" lvl="0" indent="0" algn="l" rtl="0">
              <a:spcBef>
                <a:spcPts val="1200"/>
              </a:spcBef>
              <a:spcAft>
                <a:spcPts val="0"/>
              </a:spcAft>
              <a:buNone/>
            </a:pPr>
            <a:r>
              <a:rPr lang="en" dirty="0">
                <a:latin typeface="Playfair Display"/>
                <a:ea typeface="Playfair Display"/>
                <a:cs typeface="Playfair Display"/>
                <a:sym typeface="Playfair Display"/>
              </a:rPr>
              <a:t>Implemented lazy loading, batch mode, mixed precision</a:t>
            </a:r>
            <a:endParaRPr dirty="0">
              <a:latin typeface="Playfair Display"/>
              <a:ea typeface="Playfair Display"/>
              <a:cs typeface="Playfair Display"/>
              <a:sym typeface="Playfair Display"/>
            </a:endParaRPr>
          </a:p>
          <a:p>
            <a:pPr marL="0" lvl="0" indent="0" algn="l" rtl="0">
              <a:spcBef>
                <a:spcPts val="1200"/>
              </a:spcBef>
              <a:spcAft>
                <a:spcPts val="0"/>
              </a:spcAft>
              <a:buNone/>
            </a:pPr>
            <a:endParaRPr dirty="0">
              <a:latin typeface="Playfair Display"/>
              <a:ea typeface="Playfair Display"/>
              <a:cs typeface="Playfair Display"/>
              <a:sym typeface="Playfair Display"/>
            </a:endParaRPr>
          </a:p>
          <a:p>
            <a:pPr marL="0" lvl="0" indent="0" algn="l" rtl="0">
              <a:spcBef>
                <a:spcPts val="1200"/>
              </a:spcBef>
              <a:spcAft>
                <a:spcPts val="0"/>
              </a:spcAft>
              <a:buNone/>
            </a:pPr>
            <a:endParaRPr sz="1100" b="1" dirty="0">
              <a:solidFill>
                <a:srgbClr val="000000"/>
              </a:solidFill>
              <a:latin typeface="Arial"/>
              <a:ea typeface="Arial"/>
              <a:cs typeface="Arial"/>
              <a:sym typeface="Arial"/>
            </a:endParaRPr>
          </a:p>
        </p:txBody>
      </p:sp>
      <p:sp>
        <p:nvSpPr>
          <p:cNvPr id="785" name="Google Shape;785;p94"/>
          <p:cNvSpPr txBox="1">
            <a:spLocks noGrp="1"/>
          </p:cNvSpPr>
          <p:nvPr>
            <p:ph type="subTitle" idx="5"/>
          </p:nvPr>
        </p:nvSpPr>
        <p:spPr>
          <a:xfrm>
            <a:off x="7317450" y="1488125"/>
            <a:ext cx="1359000" cy="2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dk1"/>
                </a:solidFill>
              </a:rPr>
              <a:t>Step 04</a:t>
            </a:r>
            <a:endParaRPr dirty="0">
              <a:solidFill>
                <a:schemeClr val="dk1"/>
              </a:solidFill>
            </a:endParaRPr>
          </a:p>
        </p:txBody>
      </p:sp>
      <p:sp>
        <p:nvSpPr>
          <p:cNvPr id="786" name="Google Shape;786;p94"/>
          <p:cNvSpPr txBox="1">
            <a:spLocks noGrp="1"/>
          </p:cNvSpPr>
          <p:nvPr>
            <p:ph type="body" idx="9"/>
          </p:nvPr>
        </p:nvSpPr>
        <p:spPr>
          <a:xfrm>
            <a:off x="7317450" y="1895400"/>
            <a:ext cx="1541850" cy="755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 b="1" dirty="0">
                <a:solidFill>
                  <a:schemeClr val="dk1"/>
                </a:solidFill>
                <a:latin typeface="Playfair Display"/>
                <a:ea typeface="Playfair Display"/>
                <a:cs typeface="Playfair Display"/>
                <a:sym typeface="Playfair Display"/>
              </a:rPr>
              <a:t>Future Enhancements</a:t>
            </a:r>
            <a:endParaRPr b="1" dirty="0">
              <a:solidFill>
                <a:schemeClr val="dk1"/>
              </a:solidFill>
              <a:latin typeface="Playfair Display"/>
              <a:ea typeface="Playfair Display"/>
              <a:cs typeface="Playfair Display"/>
              <a:sym typeface="Playfair Display"/>
            </a:endParaRPr>
          </a:p>
          <a:p>
            <a:pPr marL="0" lvl="0" indent="0" algn="l" rtl="0">
              <a:spcBef>
                <a:spcPts val="1200"/>
              </a:spcBef>
              <a:spcAft>
                <a:spcPts val="0"/>
              </a:spcAft>
              <a:buNone/>
            </a:pPr>
            <a:r>
              <a:rPr lang="en" dirty="0">
                <a:solidFill>
                  <a:schemeClr val="dk1"/>
                </a:solidFill>
                <a:latin typeface="Playfair Display"/>
                <a:ea typeface="Playfair Display"/>
                <a:cs typeface="Playfair Display"/>
                <a:sym typeface="Playfair Display"/>
              </a:rPr>
              <a:t>Expand dataset for more realistic designs</a:t>
            </a:r>
            <a:endParaRPr dirty="0">
              <a:solidFill>
                <a:schemeClr val="dk1"/>
              </a:solidFill>
              <a:latin typeface="Playfair Display"/>
              <a:ea typeface="Playfair Display"/>
              <a:cs typeface="Playfair Display"/>
              <a:sym typeface="Playfair Display"/>
            </a:endParaRPr>
          </a:p>
          <a:p>
            <a:pPr marL="0" lvl="0" indent="0" algn="l" rtl="0">
              <a:spcBef>
                <a:spcPts val="1200"/>
              </a:spcBef>
              <a:spcAft>
                <a:spcPts val="0"/>
              </a:spcAft>
              <a:buNone/>
            </a:pPr>
            <a:r>
              <a:rPr lang="en" dirty="0">
                <a:solidFill>
                  <a:schemeClr val="dk1"/>
                </a:solidFill>
                <a:latin typeface="Playfair Display"/>
                <a:ea typeface="Playfair Display"/>
                <a:cs typeface="Playfair Display"/>
                <a:sym typeface="Playfair Display"/>
              </a:rPr>
              <a:t>Add 3D / BIM integration for architectural use</a:t>
            </a:r>
            <a:endParaRPr dirty="0">
              <a:solidFill>
                <a:schemeClr val="dk1"/>
              </a:solidFill>
              <a:latin typeface="Playfair Display"/>
              <a:ea typeface="Playfair Display"/>
              <a:cs typeface="Playfair Display"/>
              <a:sym typeface="Playfair Display"/>
            </a:endParaRPr>
          </a:p>
          <a:p>
            <a:pPr marL="0" lvl="0" indent="0" algn="l" rtl="0">
              <a:spcBef>
                <a:spcPts val="1200"/>
              </a:spcBef>
              <a:spcAft>
                <a:spcPts val="0"/>
              </a:spcAft>
              <a:buNone/>
            </a:pPr>
            <a:r>
              <a:rPr lang="en" dirty="0">
                <a:solidFill>
                  <a:schemeClr val="dk1"/>
                </a:solidFill>
                <a:latin typeface="Playfair Display"/>
                <a:ea typeface="Playfair Display"/>
                <a:cs typeface="Playfair Display"/>
                <a:sym typeface="Playfair Display"/>
              </a:rPr>
              <a:t>Deploy system to the cloud for wider acces</a:t>
            </a:r>
            <a:r>
              <a:rPr lang="en" dirty="0">
                <a:solidFill>
                  <a:schemeClr val="dk1"/>
                </a:solidFill>
              </a:rPr>
              <a:t>s</a:t>
            </a: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7"/>
                                        </p:tgtEl>
                                        <p:attrNameLst>
                                          <p:attrName>style.visibility</p:attrName>
                                        </p:attrNameLst>
                                      </p:cBhvr>
                                      <p:to>
                                        <p:strVal val="visible"/>
                                      </p:to>
                                    </p:set>
                                    <p:animEffect transition="in" filter="fade">
                                      <p:cBhvr>
                                        <p:cTn id="7" dur="1000"/>
                                        <p:tgtEl>
                                          <p:spTgt spid="777"/>
                                        </p:tgtEl>
                                      </p:cBhvr>
                                    </p:animEffect>
                                  </p:childTnLst>
                                </p:cTn>
                              </p:par>
                              <p:par>
                                <p:cTn id="8" presetID="10" presetClass="entr" presetSubtype="0" fill="hold" nodeType="withEffect">
                                  <p:stCondLst>
                                    <p:cond delay="0"/>
                                  </p:stCondLst>
                                  <p:childTnLst>
                                    <p:set>
                                      <p:cBhvr>
                                        <p:cTn id="9" dur="1" fill="hold">
                                          <p:stCondLst>
                                            <p:cond delay="0"/>
                                          </p:stCondLst>
                                        </p:cTn>
                                        <p:tgtEl>
                                          <p:spTgt spid="770"/>
                                        </p:tgtEl>
                                        <p:attrNameLst>
                                          <p:attrName>style.visibility</p:attrName>
                                        </p:attrNameLst>
                                      </p:cBhvr>
                                      <p:to>
                                        <p:strVal val="visible"/>
                                      </p:to>
                                    </p:set>
                                    <p:animEffect transition="in" filter="fade">
                                      <p:cBhvr>
                                        <p:cTn id="10" dur="2000"/>
                                        <p:tgtEl>
                                          <p:spTgt spid="770"/>
                                        </p:tgtEl>
                                      </p:cBhvr>
                                    </p:animEffect>
                                  </p:childTnLst>
                                </p:cTn>
                              </p:par>
                              <p:par>
                                <p:cTn id="11" presetID="10" presetClass="entr" presetSubtype="0" fill="hold" nodeType="withEffect">
                                  <p:stCondLst>
                                    <p:cond delay="0"/>
                                  </p:stCondLst>
                                  <p:childTnLst>
                                    <p:set>
                                      <p:cBhvr>
                                        <p:cTn id="12" dur="1" fill="hold">
                                          <p:stCondLst>
                                            <p:cond delay="0"/>
                                          </p:stCondLst>
                                        </p:cTn>
                                        <p:tgtEl>
                                          <p:spTgt spid="779"/>
                                        </p:tgtEl>
                                        <p:attrNameLst>
                                          <p:attrName>style.visibility</p:attrName>
                                        </p:attrNameLst>
                                      </p:cBhvr>
                                      <p:to>
                                        <p:strVal val="visible"/>
                                      </p:to>
                                    </p:set>
                                    <p:animEffect transition="in" filter="fade">
                                      <p:cBhvr>
                                        <p:cTn id="13" dur="1700"/>
                                        <p:tgtEl>
                                          <p:spTgt spid="779"/>
                                        </p:tgtEl>
                                      </p:cBhvr>
                                    </p:animEffect>
                                  </p:childTnLst>
                                </p:cTn>
                              </p:par>
                              <p:par>
                                <p:cTn id="14" presetID="10" presetClass="entr" presetSubtype="0" fill="hold" nodeType="withEffect">
                                  <p:stCondLst>
                                    <p:cond delay="0"/>
                                  </p:stCondLst>
                                  <p:childTnLst>
                                    <p:set>
                                      <p:cBhvr>
                                        <p:cTn id="15" dur="1" fill="hold">
                                          <p:stCondLst>
                                            <p:cond delay="0"/>
                                          </p:stCondLst>
                                        </p:cTn>
                                        <p:tgtEl>
                                          <p:spTgt spid="780"/>
                                        </p:tgtEl>
                                        <p:attrNameLst>
                                          <p:attrName>style.visibility</p:attrName>
                                        </p:attrNameLst>
                                      </p:cBhvr>
                                      <p:to>
                                        <p:strVal val="visible"/>
                                      </p:to>
                                    </p:set>
                                    <p:animEffect transition="in" filter="fade">
                                      <p:cBhvr>
                                        <p:cTn id="16" dur="1000"/>
                                        <p:tgtEl>
                                          <p:spTgt spid="78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774"/>
                                        </p:tgtEl>
                                        <p:attrNameLst>
                                          <p:attrName>style.visibility</p:attrName>
                                        </p:attrNameLst>
                                      </p:cBhvr>
                                      <p:to>
                                        <p:strVal val="visible"/>
                                      </p:to>
                                    </p:set>
                                    <p:animEffect transition="in" filter="fade">
                                      <p:cBhvr>
                                        <p:cTn id="20" dur="1000"/>
                                        <p:tgtEl>
                                          <p:spTgt spid="774"/>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771"/>
                                        </p:tgtEl>
                                        <p:attrNameLst>
                                          <p:attrName>style.visibility</p:attrName>
                                        </p:attrNameLst>
                                      </p:cBhvr>
                                      <p:to>
                                        <p:strVal val="visible"/>
                                      </p:to>
                                    </p:set>
                                    <p:animEffect transition="in" filter="fade">
                                      <p:cBhvr>
                                        <p:cTn id="24" dur="1000"/>
                                        <p:tgtEl>
                                          <p:spTgt spid="771"/>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81"/>
                                        </p:tgtEl>
                                        <p:attrNameLst>
                                          <p:attrName>style.visibility</p:attrName>
                                        </p:attrNameLst>
                                      </p:cBhvr>
                                      <p:to>
                                        <p:strVal val="visible"/>
                                      </p:to>
                                    </p:set>
                                    <p:animEffect transition="in" filter="fade">
                                      <p:cBhvr>
                                        <p:cTn id="28" dur="1000"/>
                                        <p:tgtEl>
                                          <p:spTgt spid="781"/>
                                        </p:tgtEl>
                                      </p:cBhvr>
                                    </p:animEffect>
                                  </p:childTnLst>
                                </p:cTn>
                              </p:par>
                            </p:childTnLst>
                          </p:cTn>
                        </p:par>
                        <p:par>
                          <p:cTn id="29" fill="hold">
                            <p:stCondLst>
                              <p:cond delay="5000"/>
                            </p:stCondLst>
                            <p:childTnLst>
                              <p:par>
                                <p:cTn id="30" presetID="10" presetClass="entr" presetSubtype="0" fill="hold" nodeType="afterEffect">
                                  <p:stCondLst>
                                    <p:cond delay="0"/>
                                  </p:stCondLst>
                                  <p:childTnLst>
                                    <p:set>
                                      <p:cBhvr>
                                        <p:cTn id="31" dur="1" fill="hold">
                                          <p:stCondLst>
                                            <p:cond delay="0"/>
                                          </p:stCondLst>
                                        </p:cTn>
                                        <p:tgtEl>
                                          <p:spTgt spid="782"/>
                                        </p:tgtEl>
                                        <p:attrNameLst>
                                          <p:attrName>style.visibility</p:attrName>
                                        </p:attrNameLst>
                                      </p:cBhvr>
                                      <p:to>
                                        <p:strVal val="visible"/>
                                      </p:to>
                                    </p:set>
                                    <p:animEffect transition="in" filter="fade">
                                      <p:cBhvr>
                                        <p:cTn id="32" dur="1000"/>
                                        <p:tgtEl>
                                          <p:spTgt spid="782"/>
                                        </p:tgtEl>
                                      </p:cBhvr>
                                    </p:animEffect>
                                  </p:childTnLst>
                                </p:cTn>
                              </p:par>
                            </p:childTnLst>
                          </p:cTn>
                        </p:par>
                        <p:par>
                          <p:cTn id="33" fill="hold">
                            <p:stCondLst>
                              <p:cond delay="6000"/>
                            </p:stCondLst>
                            <p:childTnLst>
                              <p:par>
                                <p:cTn id="34" presetID="10" presetClass="entr" presetSubtype="0" fill="hold" nodeType="afterEffect">
                                  <p:stCondLst>
                                    <p:cond delay="0"/>
                                  </p:stCondLst>
                                  <p:childTnLst>
                                    <p:set>
                                      <p:cBhvr>
                                        <p:cTn id="35" dur="1" fill="hold">
                                          <p:stCondLst>
                                            <p:cond delay="0"/>
                                          </p:stCondLst>
                                        </p:cTn>
                                        <p:tgtEl>
                                          <p:spTgt spid="775"/>
                                        </p:tgtEl>
                                        <p:attrNameLst>
                                          <p:attrName>style.visibility</p:attrName>
                                        </p:attrNameLst>
                                      </p:cBhvr>
                                      <p:to>
                                        <p:strVal val="visible"/>
                                      </p:to>
                                    </p:set>
                                    <p:animEffect transition="in" filter="fade">
                                      <p:cBhvr>
                                        <p:cTn id="36" dur="1000"/>
                                        <p:tgtEl>
                                          <p:spTgt spid="775"/>
                                        </p:tgtEl>
                                      </p:cBhvr>
                                    </p:animEffect>
                                  </p:childTnLst>
                                </p:cTn>
                              </p:par>
                            </p:childTnLst>
                          </p:cTn>
                        </p:par>
                        <p:par>
                          <p:cTn id="37" fill="hold">
                            <p:stCondLst>
                              <p:cond delay="7000"/>
                            </p:stCondLst>
                            <p:childTnLst>
                              <p:par>
                                <p:cTn id="38" presetID="10" presetClass="entr" presetSubtype="0" fill="hold" nodeType="afterEffect">
                                  <p:stCondLst>
                                    <p:cond delay="0"/>
                                  </p:stCondLst>
                                  <p:childTnLst>
                                    <p:set>
                                      <p:cBhvr>
                                        <p:cTn id="39" dur="1" fill="hold">
                                          <p:stCondLst>
                                            <p:cond delay="0"/>
                                          </p:stCondLst>
                                        </p:cTn>
                                        <p:tgtEl>
                                          <p:spTgt spid="772"/>
                                        </p:tgtEl>
                                        <p:attrNameLst>
                                          <p:attrName>style.visibility</p:attrName>
                                        </p:attrNameLst>
                                      </p:cBhvr>
                                      <p:to>
                                        <p:strVal val="visible"/>
                                      </p:to>
                                    </p:set>
                                    <p:animEffect transition="in" filter="fade">
                                      <p:cBhvr>
                                        <p:cTn id="40" dur="1000"/>
                                        <p:tgtEl>
                                          <p:spTgt spid="772"/>
                                        </p:tgtEl>
                                      </p:cBhvr>
                                    </p:animEffect>
                                  </p:childTnLst>
                                </p:cTn>
                              </p:par>
                            </p:childTnLst>
                          </p:cTn>
                        </p:par>
                        <p:par>
                          <p:cTn id="41" fill="hold">
                            <p:stCondLst>
                              <p:cond delay="8000"/>
                            </p:stCondLst>
                            <p:childTnLst>
                              <p:par>
                                <p:cTn id="42" presetID="10" presetClass="entr" presetSubtype="0" fill="hold" nodeType="afterEffect">
                                  <p:stCondLst>
                                    <p:cond delay="0"/>
                                  </p:stCondLst>
                                  <p:childTnLst>
                                    <p:set>
                                      <p:cBhvr>
                                        <p:cTn id="43" dur="1" fill="hold">
                                          <p:stCondLst>
                                            <p:cond delay="0"/>
                                          </p:stCondLst>
                                        </p:cTn>
                                        <p:tgtEl>
                                          <p:spTgt spid="784"/>
                                        </p:tgtEl>
                                        <p:attrNameLst>
                                          <p:attrName>style.visibility</p:attrName>
                                        </p:attrNameLst>
                                      </p:cBhvr>
                                      <p:to>
                                        <p:strVal val="visible"/>
                                      </p:to>
                                    </p:set>
                                    <p:animEffect transition="in" filter="fade">
                                      <p:cBhvr>
                                        <p:cTn id="44" dur="1000"/>
                                        <p:tgtEl>
                                          <p:spTgt spid="784"/>
                                        </p:tgtEl>
                                      </p:cBhvr>
                                    </p:animEffect>
                                  </p:childTnLst>
                                </p:cTn>
                              </p:par>
                            </p:childTnLst>
                          </p:cTn>
                        </p:par>
                        <p:par>
                          <p:cTn id="45" fill="hold">
                            <p:stCondLst>
                              <p:cond delay="9000"/>
                            </p:stCondLst>
                            <p:childTnLst>
                              <p:par>
                                <p:cTn id="46" presetID="10" presetClass="entr" presetSubtype="0" fill="hold" nodeType="afterEffect">
                                  <p:stCondLst>
                                    <p:cond delay="0"/>
                                  </p:stCondLst>
                                  <p:childTnLst>
                                    <p:set>
                                      <p:cBhvr>
                                        <p:cTn id="47" dur="1" fill="hold">
                                          <p:stCondLst>
                                            <p:cond delay="0"/>
                                          </p:stCondLst>
                                        </p:cTn>
                                        <p:tgtEl>
                                          <p:spTgt spid="783"/>
                                        </p:tgtEl>
                                        <p:attrNameLst>
                                          <p:attrName>style.visibility</p:attrName>
                                        </p:attrNameLst>
                                      </p:cBhvr>
                                      <p:to>
                                        <p:strVal val="visible"/>
                                      </p:to>
                                    </p:set>
                                    <p:animEffect transition="in" filter="fade">
                                      <p:cBhvr>
                                        <p:cTn id="48" dur="1000"/>
                                        <p:tgtEl>
                                          <p:spTgt spid="783"/>
                                        </p:tgtEl>
                                      </p:cBhvr>
                                    </p:animEffect>
                                  </p:childTnLst>
                                </p:cTn>
                              </p:par>
                            </p:childTnLst>
                          </p:cTn>
                        </p:par>
                        <p:par>
                          <p:cTn id="49" fill="hold">
                            <p:stCondLst>
                              <p:cond delay="10000"/>
                            </p:stCondLst>
                            <p:childTnLst>
                              <p:par>
                                <p:cTn id="50" presetID="10" presetClass="entr" presetSubtype="0" fill="hold" nodeType="afterEffect">
                                  <p:stCondLst>
                                    <p:cond delay="0"/>
                                  </p:stCondLst>
                                  <p:childTnLst>
                                    <p:set>
                                      <p:cBhvr>
                                        <p:cTn id="51" dur="1" fill="hold">
                                          <p:stCondLst>
                                            <p:cond delay="0"/>
                                          </p:stCondLst>
                                        </p:cTn>
                                        <p:tgtEl>
                                          <p:spTgt spid="776"/>
                                        </p:tgtEl>
                                        <p:attrNameLst>
                                          <p:attrName>style.visibility</p:attrName>
                                        </p:attrNameLst>
                                      </p:cBhvr>
                                      <p:to>
                                        <p:strVal val="visible"/>
                                      </p:to>
                                    </p:set>
                                    <p:animEffect transition="in" filter="fade">
                                      <p:cBhvr>
                                        <p:cTn id="52" dur="1000"/>
                                        <p:tgtEl>
                                          <p:spTgt spid="776"/>
                                        </p:tgtEl>
                                      </p:cBhvr>
                                    </p:animEffect>
                                  </p:childTnLst>
                                </p:cTn>
                              </p:par>
                            </p:childTnLst>
                          </p:cTn>
                        </p:par>
                        <p:par>
                          <p:cTn id="53" fill="hold">
                            <p:stCondLst>
                              <p:cond delay="11000"/>
                            </p:stCondLst>
                            <p:childTnLst>
                              <p:par>
                                <p:cTn id="54" presetID="10" presetClass="entr" presetSubtype="0" fill="hold" nodeType="afterEffect">
                                  <p:stCondLst>
                                    <p:cond delay="0"/>
                                  </p:stCondLst>
                                  <p:childTnLst>
                                    <p:set>
                                      <p:cBhvr>
                                        <p:cTn id="55" dur="1" fill="hold">
                                          <p:stCondLst>
                                            <p:cond delay="0"/>
                                          </p:stCondLst>
                                        </p:cTn>
                                        <p:tgtEl>
                                          <p:spTgt spid="773"/>
                                        </p:tgtEl>
                                        <p:attrNameLst>
                                          <p:attrName>style.visibility</p:attrName>
                                        </p:attrNameLst>
                                      </p:cBhvr>
                                      <p:to>
                                        <p:strVal val="visible"/>
                                      </p:to>
                                    </p:set>
                                    <p:animEffect transition="in" filter="fade">
                                      <p:cBhvr>
                                        <p:cTn id="56" dur="1000"/>
                                        <p:tgtEl>
                                          <p:spTgt spid="773"/>
                                        </p:tgtEl>
                                      </p:cBhvr>
                                    </p:animEffect>
                                  </p:childTnLst>
                                </p:cTn>
                              </p:par>
                            </p:childTnLst>
                          </p:cTn>
                        </p:par>
                        <p:par>
                          <p:cTn id="57" fill="hold">
                            <p:stCondLst>
                              <p:cond delay="12000"/>
                            </p:stCondLst>
                            <p:childTnLst>
                              <p:par>
                                <p:cTn id="58" presetID="10" presetClass="entr" presetSubtype="0" fill="hold" nodeType="afterEffect">
                                  <p:stCondLst>
                                    <p:cond delay="0"/>
                                  </p:stCondLst>
                                  <p:childTnLst>
                                    <p:set>
                                      <p:cBhvr>
                                        <p:cTn id="59" dur="1" fill="hold">
                                          <p:stCondLst>
                                            <p:cond delay="0"/>
                                          </p:stCondLst>
                                        </p:cTn>
                                        <p:tgtEl>
                                          <p:spTgt spid="785"/>
                                        </p:tgtEl>
                                        <p:attrNameLst>
                                          <p:attrName>style.visibility</p:attrName>
                                        </p:attrNameLst>
                                      </p:cBhvr>
                                      <p:to>
                                        <p:strVal val="visible"/>
                                      </p:to>
                                    </p:set>
                                    <p:animEffect transition="in" filter="fade">
                                      <p:cBhvr>
                                        <p:cTn id="60" dur="1000"/>
                                        <p:tgtEl>
                                          <p:spTgt spid="785"/>
                                        </p:tgtEl>
                                      </p:cBhvr>
                                    </p:animEffect>
                                  </p:childTnLst>
                                </p:cTn>
                              </p:par>
                            </p:childTnLst>
                          </p:cTn>
                        </p:par>
                        <p:par>
                          <p:cTn id="61" fill="hold">
                            <p:stCondLst>
                              <p:cond delay="13000"/>
                            </p:stCondLst>
                            <p:childTnLst>
                              <p:par>
                                <p:cTn id="62" presetID="10" presetClass="entr" presetSubtype="0" fill="hold" nodeType="afterEffect">
                                  <p:stCondLst>
                                    <p:cond delay="0"/>
                                  </p:stCondLst>
                                  <p:childTnLst>
                                    <p:set>
                                      <p:cBhvr>
                                        <p:cTn id="63" dur="1" fill="hold">
                                          <p:stCondLst>
                                            <p:cond delay="0"/>
                                          </p:stCondLst>
                                        </p:cTn>
                                        <p:tgtEl>
                                          <p:spTgt spid="786"/>
                                        </p:tgtEl>
                                        <p:attrNameLst>
                                          <p:attrName>style.visibility</p:attrName>
                                        </p:attrNameLst>
                                      </p:cBhvr>
                                      <p:to>
                                        <p:strVal val="visible"/>
                                      </p:to>
                                    </p:set>
                                    <p:animEffect transition="in" filter="fade">
                                      <p:cBhvr>
                                        <p:cTn id="64" dur="1000"/>
                                        <p:tgtEl>
                                          <p:spTgt spid="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5"/>
          <p:cNvSpPr txBox="1">
            <a:spLocks noGrp="1"/>
          </p:cNvSpPr>
          <p:nvPr>
            <p:ph type="title"/>
          </p:nvPr>
        </p:nvSpPr>
        <p:spPr>
          <a:xfrm>
            <a:off x="276075" y="457200"/>
            <a:ext cx="5124300" cy="775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rgbClr val="000000"/>
                </a:solidFill>
                <a:latin typeface="Playfair Display Medium"/>
                <a:ea typeface="Playfair Display Medium"/>
                <a:cs typeface="Playfair Display Medium"/>
                <a:sym typeface="Playfair Display Medium"/>
              </a:rPr>
              <a:t>Project Timeline — StepX1Edit Facade Studio</a:t>
            </a:r>
            <a:endParaRPr sz="4500">
              <a:latin typeface="Playfair Display Medium"/>
              <a:ea typeface="Playfair Display Medium"/>
              <a:cs typeface="Playfair Display Medium"/>
              <a:sym typeface="Playfair Display Medium"/>
            </a:endParaRPr>
          </a:p>
        </p:txBody>
      </p:sp>
      <p:grpSp>
        <p:nvGrpSpPr>
          <p:cNvPr id="792" name="Google Shape;792;p95"/>
          <p:cNvGrpSpPr/>
          <p:nvPr/>
        </p:nvGrpSpPr>
        <p:grpSpPr>
          <a:xfrm>
            <a:off x="282621" y="1392500"/>
            <a:ext cx="8579479" cy="3215100"/>
            <a:chOff x="282621" y="1392500"/>
            <a:chExt cx="8579479" cy="3215100"/>
          </a:xfrm>
        </p:grpSpPr>
        <p:cxnSp>
          <p:nvCxnSpPr>
            <p:cNvPr id="793" name="Google Shape;793;p95"/>
            <p:cNvCxnSpPr/>
            <p:nvPr/>
          </p:nvCxnSpPr>
          <p:spPr>
            <a:xfrm rot="10800000">
              <a:off x="282995" y="3580100"/>
              <a:ext cx="8577300" cy="0"/>
            </a:xfrm>
            <a:prstGeom prst="straightConnector1">
              <a:avLst/>
            </a:prstGeom>
            <a:noFill/>
            <a:ln w="9525" cap="flat" cmpd="sng">
              <a:solidFill>
                <a:schemeClr val="lt2"/>
              </a:solidFill>
              <a:prstDash val="solid"/>
              <a:round/>
              <a:headEnd type="none" w="med" len="med"/>
              <a:tailEnd type="none" w="med" len="med"/>
            </a:ln>
          </p:spPr>
        </p:cxnSp>
        <p:cxnSp>
          <p:nvCxnSpPr>
            <p:cNvPr id="794" name="Google Shape;794;p95"/>
            <p:cNvCxnSpPr/>
            <p:nvPr/>
          </p:nvCxnSpPr>
          <p:spPr>
            <a:xfrm rot="10800000">
              <a:off x="282995" y="3922575"/>
              <a:ext cx="8577300" cy="0"/>
            </a:xfrm>
            <a:prstGeom prst="straightConnector1">
              <a:avLst/>
            </a:prstGeom>
            <a:noFill/>
            <a:ln w="9525" cap="flat" cmpd="sng">
              <a:solidFill>
                <a:schemeClr val="lt2"/>
              </a:solidFill>
              <a:prstDash val="solid"/>
              <a:round/>
              <a:headEnd type="none" w="med" len="med"/>
              <a:tailEnd type="none" w="med" len="med"/>
            </a:ln>
          </p:spPr>
        </p:cxnSp>
        <p:cxnSp>
          <p:nvCxnSpPr>
            <p:cNvPr id="795" name="Google Shape;795;p95"/>
            <p:cNvCxnSpPr/>
            <p:nvPr/>
          </p:nvCxnSpPr>
          <p:spPr>
            <a:xfrm rot="10800000">
              <a:off x="282995" y="4265050"/>
              <a:ext cx="8577300" cy="0"/>
            </a:xfrm>
            <a:prstGeom prst="straightConnector1">
              <a:avLst/>
            </a:prstGeom>
            <a:noFill/>
            <a:ln w="9525" cap="flat" cmpd="sng">
              <a:solidFill>
                <a:schemeClr val="lt2"/>
              </a:solidFill>
              <a:prstDash val="solid"/>
              <a:round/>
              <a:headEnd type="none" w="med" len="med"/>
              <a:tailEnd type="none" w="med" len="med"/>
            </a:ln>
          </p:spPr>
        </p:cxnSp>
        <p:cxnSp>
          <p:nvCxnSpPr>
            <p:cNvPr id="796" name="Google Shape;796;p95"/>
            <p:cNvCxnSpPr/>
            <p:nvPr/>
          </p:nvCxnSpPr>
          <p:spPr>
            <a:xfrm rot="10800000">
              <a:off x="283720" y="4607525"/>
              <a:ext cx="8577300" cy="0"/>
            </a:xfrm>
            <a:prstGeom prst="straightConnector1">
              <a:avLst/>
            </a:prstGeom>
            <a:noFill/>
            <a:ln w="9525" cap="flat" cmpd="sng">
              <a:solidFill>
                <a:schemeClr val="lt2"/>
              </a:solidFill>
              <a:prstDash val="solid"/>
              <a:round/>
              <a:headEnd type="none" w="med" len="med"/>
              <a:tailEnd type="none" w="med" len="med"/>
            </a:ln>
          </p:spPr>
        </p:cxnSp>
        <p:cxnSp>
          <p:nvCxnSpPr>
            <p:cNvPr id="797" name="Google Shape;797;p95"/>
            <p:cNvCxnSpPr/>
            <p:nvPr/>
          </p:nvCxnSpPr>
          <p:spPr>
            <a:xfrm rot="10800000">
              <a:off x="282633" y="2552675"/>
              <a:ext cx="8577300" cy="0"/>
            </a:xfrm>
            <a:prstGeom prst="straightConnector1">
              <a:avLst/>
            </a:prstGeom>
            <a:noFill/>
            <a:ln w="9525" cap="flat" cmpd="sng">
              <a:solidFill>
                <a:schemeClr val="lt2"/>
              </a:solidFill>
              <a:prstDash val="solid"/>
              <a:round/>
              <a:headEnd type="none" w="med" len="med"/>
              <a:tailEnd type="none" w="med" len="med"/>
            </a:ln>
          </p:spPr>
        </p:cxnSp>
        <p:cxnSp>
          <p:nvCxnSpPr>
            <p:cNvPr id="798" name="Google Shape;798;p95"/>
            <p:cNvCxnSpPr/>
            <p:nvPr/>
          </p:nvCxnSpPr>
          <p:spPr>
            <a:xfrm rot="10800000">
              <a:off x="282633" y="2895150"/>
              <a:ext cx="8577300" cy="0"/>
            </a:xfrm>
            <a:prstGeom prst="straightConnector1">
              <a:avLst/>
            </a:prstGeom>
            <a:noFill/>
            <a:ln w="9525" cap="flat" cmpd="sng">
              <a:solidFill>
                <a:schemeClr val="lt2"/>
              </a:solidFill>
              <a:prstDash val="solid"/>
              <a:round/>
              <a:headEnd type="none" w="med" len="med"/>
              <a:tailEnd type="none" w="med" len="med"/>
            </a:ln>
          </p:spPr>
        </p:cxnSp>
        <p:cxnSp>
          <p:nvCxnSpPr>
            <p:cNvPr id="799" name="Google Shape;799;p95"/>
            <p:cNvCxnSpPr/>
            <p:nvPr/>
          </p:nvCxnSpPr>
          <p:spPr>
            <a:xfrm rot="10800000">
              <a:off x="282633" y="3237625"/>
              <a:ext cx="8577300" cy="0"/>
            </a:xfrm>
            <a:prstGeom prst="straightConnector1">
              <a:avLst/>
            </a:prstGeom>
            <a:noFill/>
            <a:ln w="9525" cap="flat" cmpd="sng">
              <a:solidFill>
                <a:schemeClr val="lt2"/>
              </a:solidFill>
              <a:prstDash val="solid"/>
              <a:round/>
              <a:headEnd type="none" w="med" len="med"/>
              <a:tailEnd type="none" w="med" len="med"/>
            </a:ln>
          </p:spPr>
        </p:cxnSp>
        <p:cxnSp>
          <p:nvCxnSpPr>
            <p:cNvPr id="800" name="Google Shape;800;p95"/>
            <p:cNvCxnSpPr/>
            <p:nvPr/>
          </p:nvCxnSpPr>
          <p:spPr>
            <a:xfrm rot="10800000">
              <a:off x="282633" y="1867725"/>
              <a:ext cx="8577300" cy="0"/>
            </a:xfrm>
            <a:prstGeom prst="straightConnector1">
              <a:avLst/>
            </a:prstGeom>
            <a:noFill/>
            <a:ln w="9525" cap="flat" cmpd="sng">
              <a:solidFill>
                <a:schemeClr val="lt2"/>
              </a:solidFill>
              <a:prstDash val="solid"/>
              <a:round/>
              <a:headEnd type="none" w="med" len="med"/>
              <a:tailEnd type="none" w="med" len="med"/>
            </a:ln>
          </p:spPr>
        </p:cxnSp>
        <p:cxnSp>
          <p:nvCxnSpPr>
            <p:cNvPr id="801" name="Google Shape;801;p95"/>
            <p:cNvCxnSpPr/>
            <p:nvPr/>
          </p:nvCxnSpPr>
          <p:spPr>
            <a:xfrm rot="10800000">
              <a:off x="282633" y="2210200"/>
              <a:ext cx="8577300" cy="0"/>
            </a:xfrm>
            <a:prstGeom prst="straightConnector1">
              <a:avLst/>
            </a:prstGeom>
            <a:noFill/>
            <a:ln w="9525" cap="flat" cmpd="sng">
              <a:solidFill>
                <a:schemeClr val="lt2"/>
              </a:solidFill>
              <a:prstDash val="solid"/>
              <a:round/>
              <a:headEnd type="none" w="med" len="med"/>
              <a:tailEnd type="none" w="med" len="med"/>
            </a:ln>
          </p:spPr>
        </p:cxnSp>
        <p:cxnSp>
          <p:nvCxnSpPr>
            <p:cNvPr id="802" name="Google Shape;802;p95"/>
            <p:cNvCxnSpPr/>
            <p:nvPr/>
          </p:nvCxnSpPr>
          <p:spPr>
            <a:xfrm rot="10800000">
              <a:off x="4313275" y="1392500"/>
              <a:ext cx="0" cy="3215100"/>
            </a:xfrm>
            <a:prstGeom prst="straightConnector1">
              <a:avLst/>
            </a:prstGeom>
            <a:noFill/>
            <a:ln w="9525" cap="flat" cmpd="sng">
              <a:solidFill>
                <a:schemeClr val="lt2"/>
              </a:solidFill>
              <a:prstDash val="solid"/>
              <a:round/>
              <a:headEnd type="none" w="med" len="med"/>
              <a:tailEnd type="none" w="med" len="med"/>
            </a:ln>
          </p:spPr>
        </p:cxnSp>
        <p:cxnSp>
          <p:nvCxnSpPr>
            <p:cNvPr id="803" name="Google Shape;803;p95"/>
            <p:cNvCxnSpPr/>
            <p:nvPr/>
          </p:nvCxnSpPr>
          <p:spPr>
            <a:xfrm rot="10800000">
              <a:off x="6586650" y="1392500"/>
              <a:ext cx="0" cy="3215100"/>
            </a:xfrm>
            <a:prstGeom prst="straightConnector1">
              <a:avLst/>
            </a:prstGeom>
            <a:noFill/>
            <a:ln w="9525" cap="flat" cmpd="sng">
              <a:solidFill>
                <a:schemeClr val="lt2"/>
              </a:solidFill>
              <a:prstDash val="solid"/>
              <a:round/>
              <a:headEnd type="none" w="med" len="med"/>
              <a:tailEnd type="none" w="med" len="med"/>
            </a:ln>
          </p:spPr>
        </p:cxnSp>
        <p:sp>
          <p:nvSpPr>
            <p:cNvPr id="804" name="Google Shape;804;p95"/>
            <p:cNvSpPr txBox="1"/>
            <p:nvPr/>
          </p:nvSpPr>
          <p:spPr>
            <a:xfrm>
              <a:off x="282621" y="1962025"/>
              <a:ext cx="15594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Research</a:t>
              </a:r>
              <a:endParaRPr sz="1000">
                <a:solidFill>
                  <a:schemeClr val="lt1"/>
                </a:solidFill>
                <a:latin typeface="Playfair Display Medium"/>
                <a:ea typeface="Playfair Display Medium"/>
                <a:cs typeface="Playfair Display Medium"/>
                <a:sym typeface="Playfair Display Medium"/>
              </a:endParaRPr>
            </a:p>
          </p:txBody>
        </p:sp>
        <p:sp>
          <p:nvSpPr>
            <p:cNvPr id="805" name="Google Shape;805;p95"/>
            <p:cNvSpPr txBox="1"/>
            <p:nvPr/>
          </p:nvSpPr>
          <p:spPr>
            <a:xfrm>
              <a:off x="282621" y="2304488"/>
              <a:ext cx="15594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Specifications</a:t>
              </a:r>
              <a:endParaRPr sz="1000">
                <a:solidFill>
                  <a:schemeClr val="lt1"/>
                </a:solidFill>
                <a:latin typeface="Playfair Display Medium"/>
                <a:ea typeface="Playfair Display Medium"/>
                <a:cs typeface="Playfair Display Medium"/>
                <a:sym typeface="Playfair Display Medium"/>
              </a:endParaRPr>
            </a:p>
          </p:txBody>
        </p:sp>
        <p:sp>
          <p:nvSpPr>
            <p:cNvPr id="806" name="Google Shape;806;p95"/>
            <p:cNvSpPr txBox="1"/>
            <p:nvPr/>
          </p:nvSpPr>
          <p:spPr>
            <a:xfrm>
              <a:off x="282621" y="2646950"/>
              <a:ext cx="15594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Planning</a:t>
              </a:r>
              <a:endParaRPr sz="1000">
                <a:solidFill>
                  <a:schemeClr val="lt1"/>
                </a:solidFill>
                <a:latin typeface="Playfair Display Medium"/>
                <a:ea typeface="Playfair Display Medium"/>
                <a:cs typeface="Playfair Display Medium"/>
                <a:sym typeface="Playfair Display Medium"/>
              </a:endParaRPr>
            </a:p>
          </p:txBody>
        </p:sp>
        <p:sp>
          <p:nvSpPr>
            <p:cNvPr id="807" name="Google Shape;807;p95"/>
            <p:cNvSpPr txBox="1"/>
            <p:nvPr/>
          </p:nvSpPr>
          <p:spPr>
            <a:xfrm>
              <a:off x="282621" y="2989438"/>
              <a:ext cx="15594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Design</a:t>
              </a:r>
              <a:endParaRPr sz="1000">
                <a:solidFill>
                  <a:schemeClr val="lt1"/>
                </a:solidFill>
                <a:latin typeface="Playfair Display Medium"/>
                <a:ea typeface="Playfair Display Medium"/>
                <a:cs typeface="Playfair Display Medium"/>
                <a:sym typeface="Playfair Display Medium"/>
              </a:endParaRPr>
            </a:p>
          </p:txBody>
        </p:sp>
        <p:sp>
          <p:nvSpPr>
            <p:cNvPr id="808" name="Google Shape;808;p95"/>
            <p:cNvSpPr txBox="1"/>
            <p:nvPr/>
          </p:nvSpPr>
          <p:spPr>
            <a:xfrm>
              <a:off x="282621" y="3331900"/>
              <a:ext cx="15594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Development</a:t>
              </a:r>
              <a:endParaRPr sz="1000">
                <a:solidFill>
                  <a:schemeClr val="lt1"/>
                </a:solidFill>
                <a:latin typeface="Playfair Display Medium"/>
                <a:ea typeface="Playfair Display Medium"/>
                <a:cs typeface="Playfair Display Medium"/>
                <a:sym typeface="Playfair Display Medium"/>
              </a:endParaRPr>
            </a:p>
          </p:txBody>
        </p:sp>
        <p:sp>
          <p:nvSpPr>
            <p:cNvPr id="809" name="Google Shape;809;p95"/>
            <p:cNvSpPr txBox="1"/>
            <p:nvPr/>
          </p:nvSpPr>
          <p:spPr>
            <a:xfrm>
              <a:off x="282621" y="3674388"/>
              <a:ext cx="15594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Training</a:t>
              </a:r>
              <a:endParaRPr sz="1000">
                <a:solidFill>
                  <a:schemeClr val="lt1"/>
                </a:solidFill>
                <a:latin typeface="Playfair Display Medium"/>
                <a:ea typeface="Playfair Display Medium"/>
                <a:cs typeface="Playfair Display Medium"/>
                <a:sym typeface="Playfair Display Medium"/>
              </a:endParaRPr>
            </a:p>
          </p:txBody>
        </p:sp>
        <p:sp>
          <p:nvSpPr>
            <p:cNvPr id="810" name="Google Shape;810;p95"/>
            <p:cNvSpPr txBox="1"/>
            <p:nvPr/>
          </p:nvSpPr>
          <p:spPr>
            <a:xfrm>
              <a:off x="282621" y="4016850"/>
              <a:ext cx="15594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Assessment</a:t>
              </a:r>
              <a:endParaRPr sz="1000">
                <a:solidFill>
                  <a:schemeClr val="lt1"/>
                </a:solidFill>
                <a:latin typeface="Playfair Display Medium"/>
                <a:ea typeface="Playfair Display Medium"/>
                <a:cs typeface="Playfair Display Medium"/>
                <a:sym typeface="Playfair Display Medium"/>
              </a:endParaRPr>
            </a:p>
          </p:txBody>
        </p:sp>
        <p:sp>
          <p:nvSpPr>
            <p:cNvPr id="811" name="Google Shape;811;p95"/>
            <p:cNvSpPr txBox="1"/>
            <p:nvPr/>
          </p:nvSpPr>
          <p:spPr>
            <a:xfrm>
              <a:off x="282621" y="4359338"/>
              <a:ext cx="15594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Documentation</a:t>
              </a:r>
              <a:endParaRPr sz="1000">
                <a:solidFill>
                  <a:schemeClr val="lt1"/>
                </a:solidFill>
                <a:latin typeface="Playfair Display Medium"/>
                <a:ea typeface="Playfair Display Medium"/>
                <a:cs typeface="Playfair Display Medium"/>
                <a:sym typeface="Playfair Display Medium"/>
              </a:endParaRPr>
            </a:p>
          </p:txBody>
        </p:sp>
        <p:sp>
          <p:nvSpPr>
            <p:cNvPr id="812" name="Google Shape;812;p95"/>
            <p:cNvSpPr txBox="1"/>
            <p:nvPr/>
          </p:nvSpPr>
          <p:spPr>
            <a:xfrm>
              <a:off x="2396871" y="1392613"/>
              <a:ext cx="15594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Month June</a:t>
              </a:r>
              <a:endParaRPr sz="1000">
                <a:solidFill>
                  <a:schemeClr val="lt1"/>
                </a:solidFill>
                <a:latin typeface="Playfair Display Medium"/>
                <a:ea typeface="Playfair Display Medium"/>
                <a:cs typeface="Playfair Display Medium"/>
                <a:sym typeface="Playfair Display Medium"/>
              </a:endParaRPr>
            </a:p>
          </p:txBody>
        </p:sp>
        <p:grpSp>
          <p:nvGrpSpPr>
            <p:cNvPr id="813" name="Google Shape;813;p95"/>
            <p:cNvGrpSpPr/>
            <p:nvPr/>
          </p:nvGrpSpPr>
          <p:grpSpPr>
            <a:xfrm>
              <a:off x="2128674" y="1678500"/>
              <a:ext cx="2095888" cy="153900"/>
              <a:chOff x="2128674" y="1678500"/>
              <a:chExt cx="2095888" cy="153900"/>
            </a:xfrm>
          </p:grpSpPr>
          <p:sp>
            <p:nvSpPr>
              <p:cNvPr id="814" name="Google Shape;814;p95" descr="A chart showing when several project steps need to be completed across three months. "/>
              <p:cNvSpPr txBox="1"/>
              <p:nvPr/>
            </p:nvSpPr>
            <p:spPr>
              <a:xfrm>
                <a:off x="2128674"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W1</a:t>
                </a:r>
                <a:endParaRPr sz="1000">
                  <a:solidFill>
                    <a:schemeClr val="lt1"/>
                  </a:solidFill>
                  <a:latin typeface="Lato"/>
                  <a:ea typeface="Lato"/>
                  <a:cs typeface="Lato"/>
                  <a:sym typeface="Lato"/>
                </a:endParaRPr>
              </a:p>
            </p:txBody>
          </p:sp>
          <p:sp>
            <p:nvSpPr>
              <p:cNvPr id="815" name="Google Shape;815;p95"/>
              <p:cNvSpPr txBox="1"/>
              <p:nvPr/>
            </p:nvSpPr>
            <p:spPr>
              <a:xfrm>
                <a:off x="2696962"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W2</a:t>
                </a:r>
                <a:endParaRPr sz="1000">
                  <a:solidFill>
                    <a:schemeClr val="lt1"/>
                  </a:solidFill>
                  <a:latin typeface="Lato"/>
                  <a:ea typeface="Lato"/>
                  <a:cs typeface="Lato"/>
                  <a:sym typeface="Lato"/>
                </a:endParaRPr>
              </a:p>
            </p:txBody>
          </p:sp>
          <p:sp>
            <p:nvSpPr>
              <p:cNvPr id="816" name="Google Shape;816;p95"/>
              <p:cNvSpPr txBox="1"/>
              <p:nvPr/>
            </p:nvSpPr>
            <p:spPr>
              <a:xfrm>
                <a:off x="3265312"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W3</a:t>
                </a:r>
                <a:endParaRPr sz="1000">
                  <a:solidFill>
                    <a:schemeClr val="lt1"/>
                  </a:solidFill>
                  <a:latin typeface="Lato"/>
                  <a:ea typeface="Lato"/>
                  <a:cs typeface="Lato"/>
                  <a:sym typeface="Lato"/>
                </a:endParaRPr>
              </a:p>
            </p:txBody>
          </p:sp>
          <p:sp>
            <p:nvSpPr>
              <p:cNvPr id="817" name="Google Shape;817;p95"/>
              <p:cNvSpPr txBox="1"/>
              <p:nvPr/>
            </p:nvSpPr>
            <p:spPr>
              <a:xfrm>
                <a:off x="3833662"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W4</a:t>
                </a:r>
                <a:endParaRPr sz="1000">
                  <a:solidFill>
                    <a:schemeClr val="lt1"/>
                  </a:solidFill>
                  <a:latin typeface="Lato"/>
                  <a:ea typeface="Lato"/>
                  <a:cs typeface="Lato"/>
                  <a:sym typeface="Lato"/>
                </a:endParaRPr>
              </a:p>
            </p:txBody>
          </p:sp>
        </p:grpSp>
        <p:sp>
          <p:nvSpPr>
            <p:cNvPr id="818" name="Google Shape;818;p95"/>
            <p:cNvSpPr txBox="1"/>
            <p:nvPr/>
          </p:nvSpPr>
          <p:spPr>
            <a:xfrm>
              <a:off x="4670246" y="1392600"/>
              <a:ext cx="15594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Month July</a:t>
              </a:r>
              <a:endParaRPr sz="1000">
                <a:solidFill>
                  <a:schemeClr val="lt1"/>
                </a:solidFill>
                <a:latin typeface="Playfair Display Medium"/>
                <a:ea typeface="Playfair Display Medium"/>
                <a:cs typeface="Playfair Display Medium"/>
                <a:sym typeface="Playfair Display Medium"/>
              </a:endParaRPr>
            </a:p>
          </p:txBody>
        </p:sp>
        <p:grpSp>
          <p:nvGrpSpPr>
            <p:cNvPr id="819" name="Google Shape;819;p95"/>
            <p:cNvGrpSpPr/>
            <p:nvPr/>
          </p:nvGrpSpPr>
          <p:grpSpPr>
            <a:xfrm>
              <a:off x="4402012" y="1678500"/>
              <a:ext cx="2095888" cy="153900"/>
              <a:chOff x="4402012" y="1678500"/>
              <a:chExt cx="2095888" cy="153900"/>
            </a:xfrm>
          </p:grpSpPr>
          <p:sp>
            <p:nvSpPr>
              <p:cNvPr id="820" name="Google Shape;820;p95"/>
              <p:cNvSpPr txBox="1"/>
              <p:nvPr/>
            </p:nvSpPr>
            <p:spPr>
              <a:xfrm>
                <a:off x="4402012"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W1</a:t>
                </a:r>
                <a:endParaRPr sz="1000">
                  <a:solidFill>
                    <a:schemeClr val="lt1"/>
                  </a:solidFill>
                  <a:latin typeface="Lato"/>
                  <a:ea typeface="Lato"/>
                  <a:cs typeface="Lato"/>
                  <a:sym typeface="Lato"/>
                </a:endParaRPr>
              </a:p>
            </p:txBody>
          </p:sp>
          <p:sp>
            <p:nvSpPr>
              <p:cNvPr id="821" name="Google Shape;821;p95"/>
              <p:cNvSpPr txBox="1"/>
              <p:nvPr/>
            </p:nvSpPr>
            <p:spPr>
              <a:xfrm>
                <a:off x="4970299"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W2</a:t>
                </a:r>
                <a:endParaRPr sz="1000">
                  <a:solidFill>
                    <a:schemeClr val="lt1"/>
                  </a:solidFill>
                  <a:latin typeface="Lato"/>
                  <a:ea typeface="Lato"/>
                  <a:cs typeface="Lato"/>
                  <a:sym typeface="Lato"/>
                </a:endParaRPr>
              </a:p>
            </p:txBody>
          </p:sp>
          <p:sp>
            <p:nvSpPr>
              <p:cNvPr id="822" name="Google Shape;822;p95"/>
              <p:cNvSpPr txBox="1"/>
              <p:nvPr/>
            </p:nvSpPr>
            <p:spPr>
              <a:xfrm>
                <a:off x="5538649"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W3</a:t>
                </a:r>
                <a:endParaRPr sz="1000">
                  <a:solidFill>
                    <a:schemeClr val="lt1"/>
                  </a:solidFill>
                  <a:latin typeface="Lato"/>
                  <a:ea typeface="Lato"/>
                  <a:cs typeface="Lato"/>
                  <a:sym typeface="Lato"/>
                </a:endParaRPr>
              </a:p>
            </p:txBody>
          </p:sp>
          <p:sp>
            <p:nvSpPr>
              <p:cNvPr id="823" name="Google Shape;823;p95"/>
              <p:cNvSpPr txBox="1"/>
              <p:nvPr/>
            </p:nvSpPr>
            <p:spPr>
              <a:xfrm>
                <a:off x="6106999"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W4</a:t>
                </a:r>
                <a:endParaRPr sz="1000">
                  <a:solidFill>
                    <a:schemeClr val="lt1"/>
                  </a:solidFill>
                  <a:latin typeface="Lato"/>
                  <a:ea typeface="Lato"/>
                  <a:cs typeface="Lato"/>
                  <a:sym typeface="Lato"/>
                </a:endParaRPr>
              </a:p>
            </p:txBody>
          </p:sp>
        </p:grpSp>
        <p:sp>
          <p:nvSpPr>
            <p:cNvPr id="824" name="Google Shape;824;p95"/>
            <p:cNvSpPr txBox="1"/>
            <p:nvPr/>
          </p:nvSpPr>
          <p:spPr>
            <a:xfrm>
              <a:off x="6943621" y="1392613"/>
              <a:ext cx="15594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Playfair Display Medium"/>
                  <a:ea typeface="Playfair Display Medium"/>
                  <a:cs typeface="Playfair Display Medium"/>
                  <a:sym typeface="Playfair Display Medium"/>
                </a:rPr>
                <a:t>Month August</a:t>
              </a:r>
              <a:endParaRPr sz="1000">
                <a:solidFill>
                  <a:schemeClr val="lt1"/>
                </a:solidFill>
                <a:latin typeface="Playfair Display Medium"/>
                <a:ea typeface="Playfair Display Medium"/>
                <a:cs typeface="Playfair Display Medium"/>
                <a:sym typeface="Playfair Display Medium"/>
              </a:endParaRPr>
            </a:p>
          </p:txBody>
        </p:sp>
        <p:grpSp>
          <p:nvGrpSpPr>
            <p:cNvPr id="825" name="Google Shape;825;p95"/>
            <p:cNvGrpSpPr/>
            <p:nvPr/>
          </p:nvGrpSpPr>
          <p:grpSpPr>
            <a:xfrm>
              <a:off x="6675362" y="1678500"/>
              <a:ext cx="2095888" cy="153900"/>
              <a:chOff x="6675362" y="1678500"/>
              <a:chExt cx="2095888" cy="153900"/>
            </a:xfrm>
          </p:grpSpPr>
          <p:sp>
            <p:nvSpPr>
              <p:cNvPr id="826" name="Google Shape;826;p95"/>
              <p:cNvSpPr txBox="1"/>
              <p:nvPr/>
            </p:nvSpPr>
            <p:spPr>
              <a:xfrm>
                <a:off x="6675362"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W1</a:t>
                </a:r>
                <a:endParaRPr sz="1000">
                  <a:solidFill>
                    <a:schemeClr val="lt1"/>
                  </a:solidFill>
                  <a:latin typeface="Lato"/>
                  <a:ea typeface="Lato"/>
                  <a:cs typeface="Lato"/>
                  <a:sym typeface="Lato"/>
                </a:endParaRPr>
              </a:p>
            </p:txBody>
          </p:sp>
          <p:sp>
            <p:nvSpPr>
              <p:cNvPr id="827" name="Google Shape;827;p95"/>
              <p:cNvSpPr txBox="1"/>
              <p:nvPr/>
            </p:nvSpPr>
            <p:spPr>
              <a:xfrm>
                <a:off x="7243649"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W2</a:t>
                </a:r>
                <a:endParaRPr sz="1000">
                  <a:solidFill>
                    <a:schemeClr val="lt1"/>
                  </a:solidFill>
                  <a:latin typeface="Lato"/>
                  <a:ea typeface="Lato"/>
                  <a:cs typeface="Lato"/>
                  <a:sym typeface="Lato"/>
                </a:endParaRPr>
              </a:p>
            </p:txBody>
          </p:sp>
          <p:sp>
            <p:nvSpPr>
              <p:cNvPr id="828" name="Google Shape;828;p95"/>
              <p:cNvSpPr txBox="1"/>
              <p:nvPr/>
            </p:nvSpPr>
            <p:spPr>
              <a:xfrm>
                <a:off x="7811999"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W3</a:t>
                </a:r>
                <a:endParaRPr sz="1000">
                  <a:solidFill>
                    <a:schemeClr val="lt1"/>
                  </a:solidFill>
                  <a:latin typeface="Lato"/>
                  <a:ea typeface="Lato"/>
                  <a:cs typeface="Lato"/>
                  <a:sym typeface="Lato"/>
                </a:endParaRPr>
              </a:p>
            </p:txBody>
          </p:sp>
          <p:sp>
            <p:nvSpPr>
              <p:cNvPr id="829" name="Google Shape;829;p95"/>
              <p:cNvSpPr txBox="1"/>
              <p:nvPr/>
            </p:nvSpPr>
            <p:spPr>
              <a:xfrm>
                <a:off x="8380349" y="1678500"/>
                <a:ext cx="390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chemeClr val="lt1"/>
                    </a:solidFill>
                    <a:latin typeface="Lato"/>
                    <a:ea typeface="Lato"/>
                    <a:cs typeface="Lato"/>
                    <a:sym typeface="Lato"/>
                  </a:rPr>
                  <a:t>W4</a:t>
                </a:r>
                <a:endParaRPr sz="1000">
                  <a:solidFill>
                    <a:schemeClr val="lt1"/>
                  </a:solidFill>
                  <a:latin typeface="Lato"/>
                  <a:ea typeface="Lato"/>
                  <a:cs typeface="Lato"/>
                  <a:sym typeface="Lato"/>
                </a:endParaRPr>
              </a:p>
            </p:txBody>
          </p:sp>
        </p:grpSp>
        <p:sp>
          <p:nvSpPr>
            <p:cNvPr id="830" name="Google Shape;830;p95"/>
            <p:cNvSpPr/>
            <p:nvPr/>
          </p:nvSpPr>
          <p:spPr>
            <a:xfrm>
              <a:off x="3432725" y="2268500"/>
              <a:ext cx="3065400" cy="2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None/>
              </a:pPr>
              <a:endParaRPr sz="800">
                <a:solidFill>
                  <a:schemeClr val="lt1"/>
                </a:solidFill>
                <a:latin typeface="Lato"/>
                <a:ea typeface="Lato"/>
                <a:cs typeface="Lato"/>
                <a:sym typeface="Lato"/>
              </a:endParaRPr>
            </a:p>
          </p:txBody>
        </p:sp>
        <p:sp>
          <p:nvSpPr>
            <p:cNvPr id="831" name="Google Shape;831;p95"/>
            <p:cNvSpPr/>
            <p:nvPr/>
          </p:nvSpPr>
          <p:spPr>
            <a:xfrm>
              <a:off x="4011700" y="2610975"/>
              <a:ext cx="4850400" cy="2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None/>
              </a:pPr>
              <a:endParaRPr sz="800">
                <a:solidFill>
                  <a:schemeClr val="lt1"/>
                </a:solidFill>
                <a:latin typeface="Lato"/>
                <a:ea typeface="Lato"/>
                <a:cs typeface="Lato"/>
                <a:sym typeface="Lato"/>
              </a:endParaRPr>
            </a:p>
          </p:txBody>
        </p:sp>
        <p:sp>
          <p:nvSpPr>
            <p:cNvPr id="832" name="Google Shape;832;p95"/>
            <p:cNvSpPr/>
            <p:nvPr/>
          </p:nvSpPr>
          <p:spPr>
            <a:xfrm>
              <a:off x="5732338" y="3635548"/>
              <a:ext cx="2627700" cy="2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None/>
              </a:pPr>
              <a:endParaRPr sz="800">
                <a:solidFill>
                  <a:schemeClr val="lt1"/>
                </a:solidFill>
                <a:latin typeface="Lato"/>
                <a:ea typeface="Lato"/>
                <a:cs typeface="Lato"/>
                <a:sym typeface="Lato"/>
              </a:endParaRPr>
            </a:p>
          </p:txBody>
        </p:sp>
        <p:sp>
          <p:nvSpPr>
            <p:cNvPr id="833" name="Google Shape;833;p95"/>
            <p:cNvSpPr/>
            <p:nvPr/>
          </p:nvSpPr>
          <p:spPr>
            <a:xfrm>
              <a:off x="6229650" y="3980863"/>
              <a:ext cx="2627700" cy="2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None/>
              </a:pPr>
              <a:endParaRPr sz="800">
                <a:solidFill>
                  <a:schemeClr val="lt1"/>
                </a:solidFill>
                <a:latin typeface="Lato"/>
                <a:ea typeface="Lato"/>
                <a:cs typeface="Lato"/>
                <a:sym typeface="Lato"/>
              </a:endParaRPr>
            </a:p>
          </p:txBody>
        </p:sp>
        <p:sp>
          <p:nvSpPr>
            <p:cNvPr id="834" name="Google Shape;834;p95"/>
            <p:cNvSpPr/>
            <p:nvPr/>
          </p:nvSpPr>
          <p:spPr>
            <a:xfrm>
              <a:off x="4443350" y="4323338"/>
              <a:ext cx="4418700" cy="2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None/>
              </a:pPr>
              <a:endParaRPr sz="800">
                <a:solidFill>
                  <a:schemeClr val="lt1"/>
                </a:solidFill>
                <a:latin typeface="Lato"/>
                <a:ea typeface="Lato"/>
                <a:cs typeface="Lato"/>
                <a:sym typeface="Lato"/>
              </a:endParaRPr>
            </a:p>
          </p:txBody>
        </p:sp>
        <p:sp>
          <p:nvSpPr>
            <p:cNvPr id="835" name="Google Shape;835;p95"/>
            <p:cNvSpPr/>
            <p:nvPr/>
          </p:nvSpPr>
          <p:spPr>
            <a:xfrm>
              <a:off x="2861400" y="1925850"/>
              <a:ext cx="1105628" cy="2258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None/>
              </a:pPr>
              <a:endParaRPr sz="800">
                <a:solidFill>
                  <a:schemeClr val="lt1"/>
                </a:solidFill>
                <a:latin typeface="Lato"/>
                <a:ea typeface="Lato"/>
                <a:cs typeface="Lato"/>
                <a:sym typeface="Lato"/>
              </a:endParaRPr>
            </a:p>
          </p:txBody>
        </p:sp>
        <p:grpSp>
          <p:nvGrpSpPr>
            <p:cNvPr id="836" name="Google Shape;836;p95"/>
            <p:cNvGrpSpPr/>
            <p:nvPr/>
          </p:nvGrpSpPr>
          <p:grpSpPr>
            <a:xfrm>
              <a:off x="3997203" y="1925816"/>
              <a:ext cx="227389" cy="225855"/>
              <a:chOff x="4580770" y="1926011"/>
              <a:chExt cx="483600" cy="225900"/>
            </a:xfrm>
          </p:grpSpPr>
          <p:sp>
            <p:nvSpPr>
              <p:cNvPr id="837" name="Google Shape;837;p95"/>
              <p:cNvSpPr/>
              <p:nvPr/>
            </p:nvSpPr>
            <p:spPr>
              <a:xfrm>
                <a:off x="4580770" y="1926011"/>
                <a:ext cx="483600" cy="2259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a:solidFill>
                    <a:srgbClr val="FFFFFF"/>
                  </a:solidFill>
                  <a:latin typeface="Lato"/>
                  <a:ea typeface="Lato"/>
                  <a:cs typeface="Lato"/>
                  <a:sym typeface="Lato"/>
                </a:endParaRPr>
              </a:p>
            </p:txBody>
          </p:sp>
          <p:pic>
            <p:nvPicPr>
              <p:cNvPr id="838" name="Google Shape;838;p95"/>
              <p:cNvPicPr preferRelativeResize="0"/>
              <p:nvPr/>
            </p:nvPicPr>
            <p:blipFill>
              <a:blip r:embed="rId3">
                <a:alphaModFix/>
              </a:blip>
              <a:stretch>
                <a:fillRect/>
              </a:stretch>
            </p:blipFill>
            <p:spPr>
              <a:xfrm>
                <a:off x="4711490" y="1977460"/>
                <a:ext cx="204482" cy="123000"/>
              </a:xfrm>
              <a:prstGeom prst="rect">
                <a:avLst/>
              </a:prstGeom>
              <a:noFill/>
              <a:ln>
                <a:noFill/>
              </a:ln>
            </p:spPr>
          </p:pic>
        </p:grpSp>
        <p:sp>
          <p:nvSpPr>
            <p:cNvPr id="839" name="Google Shape;839;p95"/>
            <p:cNvSpPr/>
            <p:nvPr/>
          </p:nvSpPr>
          <p:spPr>
            <a:xfrm>
              <a:off x="4402000" y="2953450"/>
              <a:ext cx="2664300" cy="2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None/>
              </a:pPr>
              <a:endParaRPr sz="800">
                <a:solidFill>
                  <a:schemeClr val="lt1"/>
                </a:solidFill>
                <a:latin typeface="Lato"/>
                <a:ea typeface="Lato"/>
                <a:cs typeface="Lato"/>
                <a:sym typeface="Lato"/>
              </a:endParaRPr>
            </a:p>
          </p:txBody>
        </p:sp>
        <p:grpSp>
          <p:nvGrpSpPr>
            <p:cNvPr id="840" name="Google Shape;840;p95"/>
            <p:cNvGrpSpPr/>
            <p:nvPr/>
          </p:nvGrpSpPr>
          <p:grpSpPr>
            <a:xfrm>
              <a:off x="7111475" y="2953425"/>
              <a:ext cx="225900" cy="225900"/>
              <a:chOff x="7111475" y="2953425"/>
              <a:chExt cx="225900" cy="225900"/>
            </a:xfrm>
          </p:grpSpPr>
          <p:sp>
            <p:nvSpPr>
              <p:cNvPr id="841" name="Google Shape;841;p95"/>
              <p:cNvSpPr/>
              <p:nvPr/>
            </p:nvSpPr>
            <p:spPr>
              <a:xfrm>
                <a:off x="7111475" y="2953425"/>
                <a:ext cx="225900" cy="2259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a:solidFill>
                    <a:srgbClr val="FFFFFF"/>
                  </a:solidFill>
                  <a:latin typeface="Lato"/>
                  <a:ea typeface="Lato"/>
                  <a:cs typeface="Lato"/>
                  <a:sym typeface="Lato"/>
                </a:endParaRPr>
              </a:p>
            </p:txBody>
          </p:sp>
          <p:pic>
            <p:nvPicPr>
              <p:cNvPr id="842" name="Google Shape;842;p95"/>
              <p:cNvPicPr preferRelativeResize="0"/>
              <p:nvPr/>
            </p:nvPicPr>
            <p:blipFill>
              <a:blip r:embed="rId3">
                <a:alphaModFix/>
              </a:blip>
              <a:stretch>
                <a:fillRect/>
              </a:stretch>
            </p:blipFill>
            <p:spPr>
              <a:xfrm>
                <a:off x="7162925" y="3004872"/>
                <a:ext cx="123000" cy="123000"/>
              </a:xfrm>
              <a:prstGeom prst="rect">
                <a:avLst/>
              </a:prstGeom>
              <a:noFill/>
              <a:ln>
                <a:noFill/>
              </a:ln>
            </p:spPr>
          </p:pic>
        </p:grpSp>
        <p:sp>
          <p:nvSpPr>
            <p:cNvPr id="843" name="Google Shape;843;p95"/>
            <p:cNvSpPr/>
            <p:nvPr/>
          </p:nvSpPr>
          <p:spPr>
            <a:xfrm>
              <a:off x="4705098" y="3290960"/>
              <a:ext cx="3475659" cy="2259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None/>
              </a:pPr>
              <a:endParaRPr sz="800">
                <a:solidFill>
                  <a:schemeClr val="lt1"/>
                </a:solidFill>
                <a:latin typeface="Lato"/>
                <a:ea typeface="Lato"/>
                <a:cs typeface="Lato"/>
                <a:sym typeface="Lato"/>
              </a:endParaRPr>
            </a:p>
          </p:txBody>
        </p:sp>
        <p:grpSp>
          <p:nvGrpSpPr>
            <p:cNvPr id="844" name="Google Shape;844;p95"/>
            <p:cNvGrpSpPr/>
            <p:nvPr/>
          </p:nvGrpSpPr>
          <p:grpSpPr>
            <a:xfrm>
              <a:off x="8287702" y="3290950"/>
              <a:ext cx="251974" cy="225923"/>
              <a:chOff x="4873704" y="3295915"/>
              <a:chExt cx="190500" cy="225900"/>
            </a:xfrm>
          </p:grpSpPr>
          <p:sp>
            <p:nvSpPr>
              <p:cNvPr id="845" name="Google Shape;845;p95"/>
              <p:cNvSpPr/>
              <p:nvPr/>
            </p:nvSpPr>
            <p:spPr>
              <a:xfrm>
                <a:off x="4873704" y="3295915"/>
                <a:ext cx="190500" cy="2259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a:solidFill>
                    <a:srgbClr val="FFFFFF"/>
                  </a:solidFill>
                  <a:latin typeface="Lato"/>
                  <a:ea typeface="Lato"/>
                  <a:cs typeface="Lato"/>
                  <a:sym typeface="Lato"/>
                </a:endParaRPr>
              </a:p>
            </p:txBody>
          </p:sp>
          <p:pic>
            <p:nvPicPr>
              <p:cNvPr id="846" name="Google Shape;846;p95"/>
              <p:cNvPicPr preferRelativeResize="0"/>
              <p:nvPr/>
            </p:nvPicPr>
            <p:blipFill rotWithShape="1">
              <a:blip r:embed="rId3">
                <a:alphaModFix/>
              </a:blip>
              <a:srcRect l="-18650" r="18649"/>
              <a:stretch/>
            </p:blipFill>
            <p:spPr>
              <a:xfrm>
                <a:off x="4907875" y="3342761"/>
                <a:ext cx="96469" cy="127587"/>
              </a:xfrm>
              <a:prstGeom prst="rect">
                <a:avLst/>
              </a:prstGeom>
              <a:noFill/>
              <a:ln>
                <a:noFill/>
              </a:ln>
            </p:spPr>
          </p:pic>
        </p:grpSp>
      </p:grpSp>
      <p:sp>
        <p:nvSpPr>
          <p:cNvPr id="847" name="Google Shape;847;p95"/>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grpSp>
        <p:nvGrpSpPr>
          <p:cNvPr id="848" name="Google Shape;848;p95"/>
          <p:cNvGrpSpPr/>
          <p:nvPr/>
        </p:nvGrpSpPr>
        <p:grpSpPr>
          <a:xfrm>
            <a:off x="8091815" y="285291"/>
            <a:ext cx="761700" cy="332750"/>
            <a:chOff x="8091815" y="285291"/>
            <a:chExt cx="761700" cy="332750"/>
          </a:xfrm>
        </p:grpSpPr>
        <p:sp>
          <p:nvSpPr>
            <p:cNvPr id="849" name="Google Shape;849;p95"/>
            <p:cNvSpPr/>
            <p:nvPr/>
          </p:nvSpPr>
          <p:spPr>
            <a:xfrm>
              <a:off x="8091815" y="503442"/>
              <a:ext cx="761700" cy="11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chemeClr val="lt1"/>
                  </a:solidFill>
                  <a:latin typeface="Lato"/>
                  <a:ea typeface="Lato"/>
                  <a:cs typeface="Lato"/>
                  <a:sym typeface="Lato"/>
                </a:rPr>
                <a:t>Milestones </a:t>
              </a:r>
              <a:endParaRPr sz="800">
                <a:solidFill>
                  <a:schemeClr val="lt1"/>
                </a:solidFill>
                <a:latin typeface="Lato"/>
                <a:ea typeface="Lato"/>
                <a:cs typeface="Lato"/>
                <a:sym typeface="Lato"/>
              </a:endParaRPr>
            </a:p>
          </p:txBody>
        </p:sp>
        <p:grpSp>
          <p:nvGrpSpPr>
            <p:cNvPr id="850" name="Google Shape;850;p95"/>
            <p:cNvGrpSpPr/>
            <p:nvPr/>
          </p:nvGrpSpPr>
          <p:grpSpPr>
            <a:xfrm>
              <a:off x="8091822" y="285291"/>
              <a:ext cx="170400" cy="170400"/>
              <a:chOff x="8091822" y="285291"/>
              <a:chExt cx="170400" cy="170400"/>
            </a:xfrm>
          </p:grpSpPr>
          <p:sp>
            <p:nvSpPr>
              <p:cNvPr id="851" name="Google Shape;851;p95"/>
              <p:cNvSpPr/>
              <p:nvPr/>
            </p:nvSpPr>
            <p:spPr>
              <a:xfrm>
                <a:off x="8091822" y="285291"/>
                <a:ext cx="170400" cy="1704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a:solidFill>
                    <a:srgbClr val="FFFFFF"/>
                  </a:solidFill>
                  <a:latin typeface="Lato"/>
                  <a:ea typeface="Lato"/>
                  <a:cs typeface="Lato"/>
                  <a:sym typeface="Lato"/>
                </a:endParaRPr>
              </a:p>
            </p:txBody>
          </p:sp>
          <p:pic>
            <p:nvPicPr>
              <p:cNvPr id="852" name="Google Shape;852;p95"/>
              <p:cNvPicPr preferRelativeResize="0"/>
              <p:nvPr/>
            </p:nvPicPr>
            <p:blipFill>
              <a:blip r:embed="rId3">
                <a:alphaModFix/>
              </a:blip>
              <a:stretch>
                <a:fillRect/>
              </a:stretch>
            </p:blipFill>
            <p:spPr>
              <a:xfrm>
                <a:off x="8130631" y="324098"/>
                <a:ext cx="92779" cy="92779"/>
              </a:xfrm>
              <a:prstGeom prst="rect">
                <a:avLst/>
              </a:prstGeom>
              <a:noFill/>
              <a:ln>
                <a:noFill/>
              </a:ln>
            </p:spPr>
          </p:pic>
        </p:grpSp>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2"/>
                                        </p:tgtEl>
                                        <p:attrNameLst>
                                          <p:attrName>style.visibility</p:attrName>
                                        </p:attrNameLst>
                                      </p:cBhvr>
                                      <p:to>
                                        <p:strVal val="visible"/>
                                      </p:to>
                                    </p:set>
                                    <p:animEffect transition="in" filter="fade">
                                      <p:cBhvr>
                                        <p:cTn id="7" dur="1000"/>
                                        <p:tgtEl>
                                          <p:spTgt spid="792"/>
                                        </p:tgtEl>
                                      </p:cBhvr>
                                    </p:animEffect>
                                  </p:childTnLst>
                                </p:cTn>
                              </p:par>
                              <p:par>
                                <p:cTn id="8" presetID="10" presetClass="entr" presetSubtype="0" fill="hold" nodeType="withEffect">
                                  <p:stCondLst>
                                    <p:cond delay="0"/>
                                  </p:stCondLst>
                                  <p:childTnLst>
                                    <p:set>
                                      <p:cBhvr>
                                        <p:cTn id="9" dur="1" fill="hold">
                                          <p:stCondLst>
                                            <p:cond delay="0"/>
                                          </p:stCondLst>
                                        </p:cTn>
                                        <p:tgtEl>
                                          <p:spTgt spid="791"/>
                                        </p:tgtEl>
                                        <p:attrNameLst>
                                          <p:attrName>style.visibility</p:attrName>
                                        </p:attrNameLst>
                                      </p:cBhvr>
                                      <p:to>
                                        <p:strVal val="visible"/>
                                      </p:to>
                                    </p:set>
                                    <p:animEffect transition="in" filter="fade">
                                      <p:cBhvr>
                                        <p:cTn id="10" dur="1000"/>
                                        <p:tgtEl>
                                          <p:spTgt spid="791"/>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848"/>
                                        </p:tgtEl>
                                        <p:attrNameLst>
                                          <p:attrName>style.visibility</p:attrName>
                                        </p:attrNameLst>
                                      </p:cBhvr>
                                      <p:to>
                                        <p:strVal val="visible"/>
                                      </p:to>
                                    </p:set>
                                    <p:anim calcmode="lin" valueType="num">
                                      <p:cBhvr additive="base">
                                        <p:cTn id="14" dur="1000"/>
                                        <p:tgtEl>
                                          <p:spTgt spid="8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96"/>
          <p:cNvSpPr txBox="1">
            <a:spLocks noGrp="1"/>
          </p:cNvSpPr>
          <p:nvPr>
            <p:ph type="title"/>
          </p:nvPr>
        </p:nvSpPr>
        <p:spPr>
          <a:xfrm>
            <a:off x="276075" y="457200"/>
            <a:ext cx="8594400" cy="387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Limitations &amp; Future Work</a:t>
            </a:r>
            <a:endParaRPr/>
          </a:p>
        </p:txBody>
      </p:sp>
      <p:sp>
        <p:nvSpPr>
          <p:cNvPr id="858" name="Google Shape;858;p96"/>
          <p:cNvSpPr txBox="1"/>
          <p:nvPr/>
        </p:nvSpPr>
        <p:spPr>
          <a:xfrm>
            <a:off x="1111914" y="2359800"/>
            <a:ext cx="2358900" cy="153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1000">
                <a:solidFill>
                  <a:schemeClr val="lt1"/>
                </a:solidFill>
                <a:latin typeface="Lato"/>
                <a:ea typeface="Lato"/>
                <a:cs typeface="Lato"/>
                <a:sym typeface="Lato"/>
              </a:rPr>
              <a:t>Only 2D images (no structural validation).</a:t>
            </a:r>
            <a:endParaRPr sz="1000">
              <a:solidFill>
                <a:schemeClr val="lt1"/>
              </a:solidFill>
              <a:latin typeface="Lato"/>
              <a:ea typeface="Lato"/>
              <a:cs typeface="Lato"/>
              <a:sym typeface="Lato"/>
            </a:endParaRPr>
          </a:p>
        </p:txBody>
      </p:sp>
      <p:cxnSp>
        <p:nvCxnSpPr>
          <p:cNvPr id="859" name="Google Shape;859;p96"/>
          <p:cNvCxnSpPr/>
          <p:nvPr/>
        </p:nvCxnSpPr>
        <p:spPr>
          <a:xfrm>
            <a:off x="3610674" y="2467500"/>
            <a:ext cx="1512300" cy="0"/>
          </a:xfrm>
          <a:prstGeom prst="straightConnector1">
            <a:avLst/>
          </a:prstGeom>
          <a:noFill/>
          <a:ln w="9525" cap="flat" cmpd="sng">
            <a:solidFill>
              <a:schemeClr val="lt2"/>
            </a:solidFill>
            <a:prstDash val="solid"/>
            <a:round/>
            <a:headEnd type="none" w="med" len="med"/>
            <a:tailEnd type="none" w="med" len="med"/>
          </a:ln>
        </p:spPr>
      </p:cxnSp>
      <p:sp>
        <p:nvSpPr>
          <p:cNvPr id="860" name="Google Shape;860;p96"/>
          <p:cNvSpPr txBox="1"/>
          <p:nvPr/>
        </p:nvSpPr>
        <p:spPr>
          <a:xfrm>
            <a:off x="5284569" y="2359800"/>
            <a:ext cx="2746800" cy="153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1000">
                <a:solidFill>
                  <a:schemeClr val="lt1"/>
                </a:solidFill>
                <a:latin typeface="Lato"/>
                <a:ea typeface="Lato"/>
                <a:cs typeface="Lato"/>
                <a:sym typeface="Lato"/>
              </a:rPr>
              <a:t>Extend to 3D / BIM integration.</a:t>
            </a:r>
            <a:endParaRPr sz="1000">
              <a:solidFill>
                <a:schemeClr val="lt1"/>
              </a:solidFill>
              <a:latin typeface="Lato"/>
              <a:ea typeface="Lato"/>
              <a:cs typeface="Lato"/>
              <a:sym typeface="Lato"/>
            </a:endParaRPr>
          </a:p>
        </p:txBody>
      </p:sp>
      <p:sp>
        <p:nvSpPr>
          <p:cNvPr id="861" name="Google Shape;861;p96"/>
          <p:cNvSpPr txBox="1"/>
          <p:nvPr/>
        </p:nvSpPr>
        <p:spPr>
          <a:xfrm>
            <a:off x="1111275" y="1916525"/>
            <a:ext cx="23379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a:solidFill>
                  <a:schemeClr val="lt1"/>
                </a:solidFill>
                <a:latin typeface="Playfair Display Medium"/>
                <a:ea typeface="Playfair Display Medium"/>
                <a:cs typeface="Playfair Display Medium"/>
                <a:sym typeface="Playfair Display Medium"/>
              </a:rPr>
              <a:t>Limitations</a:t>
            </a:r>
            <a:endParaRPr>
              <a:solidFill>
                <a:schemeClr val="lt1"/>
              </a:solidFill>
              <a:latin typeface="Playfair Display Medium"/>
              <a:ea typeface="Playfair Display Medium"/>
              <a:cs typeface="Playfair Display Medium"/>
              <a:sym typeface="Playfair Display Medium"/>
            </a:endParaRPr>
          </a:p>
        </p:txBody>
      </p:sp>
      <p:sp>
        <p:nvSpPr>
          <p:cNvPr id="862" name="Google Shape;862;p96"/>
          <p:cNvSpPr txBox="1"/>
          <p:nvPr/>
        </p:nvSpPr>
        <p:spPr>
          <a:xfrm>
            <a:off x="5284575" y="1916525"/>
            <a:ext cx="23385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a:solidFill>
                  <a:schemeClr val="lt1"/>
                </a:solidFill>
                <a:latin typeface="Playfair Display Medium"/>
                <a:ea typeface="Playfair Display Medium"/>
                <a:cs typeface="Playfair Display Medium"/>
                <a:sym typeface="Playfair Display Medium"/>
              </a:rPr>
              <a:t>Future Work</a:t>
            </a:r>
            <a:endParaRPr>
              <a:solidFill>
                <a:schemeClr val="lt1"/>
              </a:solidFill>
              <a:latin typeface="Playfair Display Medium"/>
              <a:ea typeface="Playfair Display Medium"/>
              <a:cs typeface="Playfair Display Medium"/>
              <a:sym typeface="Playfair Display Medium"/>
            </a:endParaRPr>
          </a:p>
        </p:txBody>
      </p:sp>
      <p:sp>
        <p:nvSpPr>
          <p:cNvPr id="863" name="Google Shape;863;p96"/>
          <p:cNvSpPr txBox="1"/>
          <p:nvPr/>
        </p:nvSpPr>
        <p:spPr>
          <a:xfrm>
            <a:off x="1111275" y="3247975"/>
            <a:ext cx="2358900" cy="153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1000">
                <a:solidFill>
                  <a:schemeClr val="lt1"/>
                </a:solidFill>
                <a:latin typeface="Lato"/>
                <a:ea typeface="Lato"/>
                <a:cs typeface="Lato"/>
                <a:sym typeface="Lato"/>
              </a:rPr>
              <a:t>Occasional semantic mismatches in edits.</a:t>
            </a:r>
            <a:endParaRPr sz="1000">
              <a:solidFill>
                <a:schemeClr val="lt1"/>
              </a:solidFill>
              <a:latin typeface="Lato"/>
              <a:ea typeface="Lato"/>
              <a:cs typeface="Lato"/>
              <a:sym typeface="Lato"/>
            </a:endParaRPr>
          </a:p>
        </p:txBody>
      </p:sp>
      <p:cxnSp>
        <p:nvCxnSpPr>
          <p:cNvPr id="864" name="Google Shape;864;p96"/>
          <p:cNvCxnSpPr/>
          <p:nvPr/>
        </p:nvCxnSpPr>
        <p:spPr>
          <a:xfrm>
            <a:off x="3610025" y="3355675"/>
            <a:ext cx="1512300" cy="0"/>
          </a:xfrm>
          <a:prstGeom prst="straightConnector1">
            <a:avLst/>
          </a:prstGeom>
          <a:noFill/>
          <a:ln w="9525" cap="flat" cmpd="sng">
            <a:solidFill>
              <a:schemeClr val="lt2"/>
            </a:solidFill>
            <a:prstDash val="solid"/>
            <a:round/>
            <a:headEnd type="none" w="med" len="med"/>
            <a:tailEnd type="none" w="med" len="med"/>
          </a:ln>
        </p:spPr>
      </p:cxnSp>
      <p:sp>
        <p:nvSpPr>
          <p:cNvPr id="865" name="Google Shape;865;p96"/>
          <p:cNvSpPr txBox="1"/>
          <p:nvPr/>
        </p:nvSpPr>
        <p:spPr>
          <a:xfrm>
            <a:off x="5283825" y="3247975"/>
            <a:ext cx="2746800" cy="153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1000">
                <a:solidFill>
                  <a:schemeClr val="lt1"/>
                </a:solidFill>
                <a:latin typeface="Lato"/>
                <a:ea typeface="Lato"/>
                <a:cs typeface="Lato"/>
                <a:sym typeface="Lato"/>
              </a:rPr>
              <a:t>Train on larger, domain-specific datasets.</a:t>
            </a:r>
            <a:endParaRPr sz="1000">
              <a:solidFill>
                <a:schemeClr val="lt1"/>
              </a:solidFill>
              <a:latin typeface="Lato"/>
              <a:ea typeface="Lato"/>
              <a:cs typeface="Lato"/>
              <a:sym typeface="Lato"/>
            </a:endParaRPr>
          </a:p>
        </p:txBody>
      </p:sp>
      <p:cxnSp>
        <p:nvCxnSpPr>
          <p:cNvPr id="866" name="Google Shape;866;p96"/>
          <p:cNvCxnSpPr/>
          <p:nvPr/>
        </p:nvCxnSpPr>
        <p:spPr>
          <a:xfrm>
            <a:off x="1267250" y="4215850"/>
            <a:ext cx="3855900" cy="27900"/>
          </a:xfrm>
          <a:prstGeom prst="straightConnector1">
            <a:avLst/>
          </a:prstGeom>
          <a:noFill/>
          <a:ln w="9525" cap="flat" cmpd="sng">
            <a:solidFill>
              <a:schemeClr val="lt2"/>
            </a:solidFill>
            <a:prstDash val="solid"/>
            <a:round/>
            <a:headEnd type="none" w="med" len="med"/>
            <a:tailEnd type="none" w="med" len="med"/>
          </a:ln>
        </p:spPr>
      </p:cxnSp>
      <p:sp>
        <p:nvSpPr>
          <p:cNvPr id="867" name="Google Shape;867;p96"/>
          <p:cNvSpPr txBox="1"/>
          <p:nvPr/>
        </p:nvSpPr>
        <p:spPr>
          <a:xfrm>
            <a:off x="5284569" y="4136150"/>
            <a:ext cx="2746800" cy="330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1000">
                <a:solidFill>
                  <a:schemeClr val="lt1"/>
                </a:solidFill>
                <a:latin typeface="Lato"/>
                <a:ea typeface="Lato"/>
                <a:cs typeface="Lato"/>
                <a:sym typeface="Lato"/>
              </a:rPr>
              <a:t>Cloud deployment for wider access.</a:t>
            </a:r>
            <a:endParaRPr sz="10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000">
              <a:solidFill>
                <a:schemeClr val="lt1"/>
              </a:solidFill>
              <a:latin typeface="Lato"/>
              <a:ea typeface="Lato"/>
              <a:cs typeface="Lato"/>
              <a:sym typeface="Lato"/>
            </a:endParaRPr>
          </a:p>
        </p:txBody>
      </p:sp>
      <p:sp>
        <p:nvSpPr>
          <p:cNvPr id="868" name="Google Shape;868;p96"/>
          <p:cNvSpPr txBox="1"/>
          <p:nvPr/>
        </p:nvSpPr>
        <p:spPr>
          <a:xfrm>
            <a:off x="283950" y="2359800"/>
            <a:ext cx="659700" cy="21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
                <a:solidFill>
                  <a:schemeClr val="lt1"/>
                </a:solidFill>
                <a:latin typeface="Playfair Display Medium"/>
                <a:ea typeface="Playfair Display Medium"/>
                <a:cs typeface="Playfair Display Medium"/>
                <a:sym typeface="Playfair Display Medium"/>
              </a:rPr>
              <a:t>01</a:t>
            </a:r>
            <a:endParaRPr sz="4000">
              <a:solidFill>
                <a:schemeClr val="lt1"/>
              </a:solidFill>
              <a:latin typeface="Playfair Display Medium"/>
              <a:ea typeface="Playfair Display Medium"/>
              <a:cs typeface="Playfair Display Medium"/>
              <a:sym typeface="Playfair Display Medium"/>
            </a:endParaRPr>
          </a:p>
        </p:txBody>
      </p:sp>
      <p:sp>
        <p:nvSpPr>
          <p:cNvPr id="869" name="Google Shape;869;p96"/>
          <p:cNvSpPr txBox="1"/>
          <p:nvPr/>
        </p:nvSpPr>
        <p:spPr>
          <a:xfrm>
            <a:off x="283950" y="3247975"/>
            <a:ext cx="659700" cy="21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
                <a:solidFill>
                  <a:schemeClr val="lt1"/>
                </a:solidFill>
                <a:latin typeface="Playfair Display Medium"/>
                <a:ea typeface="Playfair Display Medium"/>
                <a:cs typeface="Playfair Display Medium"/>
                <a:sym typeface="Playfair Display Medium"/>
              </a:rPr>
              <a:t>02</a:t>
            </a:r>
            <a:endParaRPr sz="4000">
              <a:solidFill>
                <a:schemeClr val="lt1"/>
              </a:solidFill>
              <a:latin typeface="Playfair Display Medium"/>
              <a:ea typeface="Playfair Display Medium"/>
              <a:cs typeface="Playfair Display Medium"/>
              <a:sym typeface="Playfair Display Medium"/>
            </a:endParaRPr>
          </a:p>
        </p:txBody>
      </p:sp>
      <p:sp>
        <p:nvSpPr>
          <p:cNvPr id="870" name="Google Shape;870;p96"/>
          <p:cNvSpPr txBox="1"/>
          <p:nvPr/>
        </p:nvSpPr>
        <p:spPr>
          <a:xfrm>
            <a:off x="283950" y="4136150"/>
            <a:ext cx="659700" cy="21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
                <a:solidFill>
                  <a:schemeClr val="lt1"/>
                </a:solidFill>
                <a:latin typeface="Playfair Display Medium"/>
                <a:ea typeface="Playfair Display Medium"/>
                <a:cs typeface="Playfair Display Medium"/>
                <a:sym typeface="Playfair Display Medium"/>
              </a:rPr>
              <a:t>03</a:t>
            </a:r>
            <a:endParaRPr sz="4000">
              <a:solidFill>
                <a:schemeClr val="lt1"/>
              </a:solidFill>
              <a:latin typeface="Playfair Display Medium"/>
              <a:ea typeface="Playfair Display Medium"/>
              <a:cs typeface="Playfair Display Medium"/>
              <a:sym typeface="Playfair Display Medium"/>
            </a:endParaRPr>
          </a:p>
        </p:txBody>
      </p:sp>
      <p:pic>
        <p:nvPicPr>
          <p:cNvPr id="871" name="Google Shape;871;p96" title="a900cd99-142f-431c-acb5-c4b2e67388b6.jpg"/>
          <p:cNvPicPr preferRelativeResize="0"/>
          <p:nvPr/>
        </p:nvPicPr>
        <p:blipFill rotWithShape="1">
          <a:blip r:embed="rId3">
            <a:alphaModFix/>
          </a:blip>
          <a:srcRect t="24578" b="10002"/>
          <a:stretch/>
        </p:blipFill>
        <p:spPr>
          <a:xfrm>
            <a:off x="6877850" y="0"/>
            <a:ext cx="2266150" cy="1482576"/>
          </a:xfrm>
          <a:prstGeom prst="rect">
            <a:avLst/>
          </a:prstGeom>
          <a:noFill/>
          <a:ln>
            <a:noFill/>
          </a:ln>
        </p:spPr>
      </p:pic>
      <p:sp>
        <p:nvSpPr>
          <p:cNvPr id="872" name="Google Shape;872;p96"/>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7"/>
                                        </p:tgtEl>
                                        <p:attrNameLst>
                                          <p:attrName>style.visibility</p:attrName>
                                        </p:attrNameLst>
                                      </p:cBhvr>
                                      <p:to>
                                        <p:strVal val="visible"/>
                                      </p:to>
                                    </p:set>
                                    <p:animEffect transition="in" filter="fade">
                                      <p:cBhvr>
                                        <p:cTn id="7" dur="1000"/>
                                        <p:tgtEl>
                                          <p:spTgt spid="857"/>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871"/>
                                        </p:tgtEl>
                                        <p:attrNameLst>
                                          <p:attrName>style.visibility</p:attrName>
                                        </p:attrNameLst>
                                      </p:cBhvr>
                                      <p:to>
                                        <p:strVal val="visible"/>
                                      </p:to>
                                    </p:set>
                                    <p:anim calcmode="lin" valueType="num">
                                      <p:cBhvr additive="base">
                                        <p:cTn id="11" dur="1000"/>
                                        <p:tgtEl>
                                          <p:spTgt spid="871"/>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61"/>
                                        </p:tgtEl>
                                        <p:attrNameLst>
                                          <p:attrName>style.visibility</p:attrName>
                                        </p:attrNameLst>
                                      </p:cBhvr>
                                      <p:to>
                                        <p:strVal val="visible"/>
                                      </p:to>
                                    </p:set>
                                    <p:animEffect transition="in" filter="fade">
                                      <p:cBhvr>
                                        <p:cTn id="15" dur="1000"/>
                                        <p:tgtEl>
                                          <p:spTgt spid="86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62"/>
                                        </p:tgtEl>
                                        <p:attrNameLst>
                                          <p:attrName>style.visibility</p:attrName>
                                        </p:attrNameLst>
                                      </p:cBhvr>
                                      <p:to>
                                        <p:strVal val="visible"/>
                                      </p:to>
                                    </p:set>
                                    <p:animEffect transition="in" filter="fade">
                                      <p:cBhvr>
                                        <p:cTn id="19" dur="1000"/>
                                        <p:tgtEl>
                                          <p:spTgt spid="862"/>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68"/>
                                        </p:tgtEl>
                                        <p:attrNameLst>
                                          <p:attrName>style.visibility</p:attrName>
                                        </p:attrNameLst>
                                      </p:cBhvr>
                                      <p:to>
                                        <p:strVal val="visible"/>
                                      </p:to>
                                    </p:set>
                                    <p:animEffect transition="in" filter="fade">
                                      <p:cBhvr>
                                        <p:cTn id="23" dur="1000"/>
                                        <p:tgtEl>
                                          <p:spTgt spid="868"/>
                                        </p:tgtEl>
                                      </p:cBhvr>
                                    </p:animEffect>
                                  </p:childTnLst>
                                </p:cTn>
                              </p:par>
                              <p:par>
                                <p:cTn id="24" presetID="10" presetClass="entr" presetSubtype="0" fill="hold" nodeType="withEffect">
                                  <p:stCondLst>
                                    <p:cond delay="0"/>
                                  </p:stCondLst>
                                  <p:childTnLst>
                                    <p:set>
                                      <p:cBhvr>
                                        <p:cTn id="25" dur="1" fill="hold">
                                          <p:stCondLst>
                                            <p:cond delay="0"/>
                                          </p:stCondLst>
                                        </p:cTn>
                                        <p:tgtEl>
                                          <p:spTgt spid="858"/>
                                        </p:tgtEl>
                                        <p:attrNameLst>
                                          <p:attrName>style.visibility</p:attrName>
                                        </p:attrNameLst>
                                      </p:cBhvr>
                                      <p:to>
                                        <p:strVal val="visible"/>
                                      </p:to>
                                    </p:set>
                                    <p:animEffect transition="in" filter="fade">
                                      <p:cBhvr>
                                        <p:cTn id="26" dur="1000"/>
                                        <p:tgtEl>
                                          <p:spTgt spid="858"/>
                                        </p:tgtEl>
                                      </p:cBhvr>
                                    </p:animEffect>
                                  </p:childTnLst>
                                </p:cTn>
                              </p:par>
                              <p:par>
                                <p:cTn id="27" presetID="10" presetClass="entr" presetSubtype="0" fill="hold" nodeType="withEffect">
                                  <p:stCondLst>
                                    <p:cond delay="0"/>
                                  </p:stCondLst>
                                  <p:childTnLst>
                                    <p:set>
                                      <p:cBhvr>
                                        <p:cTn id="28" dur="1" fill="hold">
                                          <p:stCondLst>
                                            <p:cond delay="0"/>
                                          </p:stCondLst>
                                        </p:cTn>
                                        <p:tgtEl>
                                          <p:spTgt spid="859"/>
                                        </p:tgtEl>
                                        <p:attrNameLst>
                                          <p:attrName>style.visibility</p:attrName>
                                        </p:attrNameLst>
                                      </p:cBhvr>
                                      <p:to>
                                        <p:strVal val="visible"/>
                                      </p:to>
                                    </p:set>
                                    <p:animEffect transition="in" filter="fade">
                                      <p:cBhvr>
                                        <p:cTn id="29" dur="1000"/>
                                        <p:tgtEl>
                                          <p:spTgt spid="859"/>
                                        </p:tgtEl>
                                      </p:cBhvr>
                                    </p:animEffect>
                                  </p:childTnLst>
                                </p:cTn>
                              </p:par>
                              <p:par>
                                <p:cTn id="30" presetID="10" presetClass="entr" presetSubtype="0" fill="hold" nodeType="withEffect">
                                  <p:stCondLst>
                                    <p:cond delay="0"/>
                                  </p:stCondLst>
                                  <p:childTnLst>
                                    <p:set>
                                      <p:cBhvr>
                                        <p:cTn id="31" dur="1" fill="hold">
                                          <p:stCondLst>
                                            <p:cond delay="0"/>
                                          </p:stCondLst>
                                        </p:cTn>
                                        <p:tgtEl>
                                          <p:spTgt spid="860"/>
                                        </p:tgtEl>
                                        <p:attrNameLst>
                                          <p:attrName>style.visibility</p:attrName>
                                        </p:attrNameLst>
                                      </p:cBhvr>
                                      <p:to>
                                        <p:strVal val="visible"/>
                                      </p:to>
                                    </p:set>
                                    <p:animEffect transition="in" filter="fade">
                                      <p:cBhvr>
                                        <p:cTn id="32" dur="1000"/>
                                        <p:tgtEl>
                                          <p:spTgt spid="860"/>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869"/>
                                        </p:tgtEl>
                                        <p:attrNameLst>
                                          <p:attrName>style.visibility</p:attrName>
                                        </p:attrNameLst>
                                      </p:cBhvr>
                                      <p:to>
                                        <p:strVal val="visible"/>
                                      </p:to>
                                    </p:set>
                                    <p:animEffect transition="in" filter="fade">
                                      <p:cBhvr>
                                        <p:cTn id="36" dur="1000"/>
                                        <p:tgtEl>
                                          <p:spTgt spid="869"/>
                                        </p:tgtEl>
                                      </p:cBhvr>
                                    </p:animEffect>
                                  </p:childTnLst>
                                </p:cTn>
                              </p:par>
                              <p:par>
                                <p:cTn id="37" presetID="10" presetClass="entr" presetSubtype="0" fill="hold" nodeType="withEffect">
                                  <p:stCondLst>
                                    <p:cond delay="0"/>
                                  </p:stCondLst>
                                  <p:childTnLst>
                                    <p:set>
                                      <p:cBhvr>
                                        <p:cTn id="38" dur="1" fill="hold">
                                          <p:stCondLst>
                                            <p:cond delay="0"/>
                                          </p:stCondLst>
                                        </p:cTn>
                                        <p:tgtEl>
                                          <p:spTgt spid="863"/>
                                        </p:tgtEl>
                                        <p:attrNameLst>
                                          <p:attrName>style.visibility</p:attrName>
                                        </p:attrNameLst>
                                      </p:cBhvr>
                                      <p:to>
                                        <p:strVal val="visible"/>
                                      </p:to>
                                    </p:set>
                                    <p:animEffect transition="in" filter="fade">
                                      <p:cBhvr>
                                        <p:cTn id="39" dur="1000"/>
                                        <p:tgtEl>
                                          <p:spTgt spid="863"/>
                                        </p:tgtEl>
                                      </p:cBhvr>
                                    </p:animEffect>
                                  </p:childTnLst>
                                </p:cTn>
                              </p:par>
                              <p:par>
                                <p:cTn id="40" presetID="10" presetClass="entr" presetSubtype="0" fill="hold" nodeType="withEffect">
                                  <p:stCondLst>
                                    <p:cond delay="0"/>
                                  </p:stCondLst>
                                  <p:childTnLst>
                                    <p:set>
                                      <p:cBhvr>
                                        <p:cTn id="41" dur="1" fill="hold">
                                          <p:stCondLst>
                                            <p:cond delay="0"/>
                                          </p:stCondLst>
                                        </p:cTn>
                                        <p:tgtEl>
                                          <p:spTgt spid="864"/>
                                        </p:tgtEl>
                                        <p:attrNameLst>
                                          <p:attrName>style.visibility</p:attrName>
                                        </p:attrNameLst>
                                      </p:cBhvr>
                                      <p:to>
                                        <p:strVal val="visible"/>
                                      </p:to>
                                    </p:set>
                                    <p:animEffect transition="in" filter="fade">
                                      <p:cBhvr>
                                        <p:cTn id="42" dur="1000"/>
                                        <p:tgtEl>
                                          <p:spTgt spid="864"/>
                                        </p:tgtEl>
                                      </p:cBhvr>
                                    </p:animEffect>
                                  </p:childTnLst>
                                </p:cTn>
                              </p:par>
                              <p:par>
                                <p:cTn id="43" presetID="10" presetClass="entr" presetSubtype="0" fill="hold" nodeType="withEffect">
                                  <p:stCondLst>
                                    <p:cond delay="0"/>
                                  </p:stCondLst>
                                  <p:childTnLst>
                                    <p:set>
                                      <p:cBhvr>
                                        <p:cTn id="44" dur="1" fill="hold">
                                          <p:stCondLst>
                                            <p:cond delay="0"/>
                                          </p:stCondLst>
                                        </p:cTn>
                                        <p:tgtEl>
                                          <p:spTgt spid="865"/>
                                        </p:tgtEl>
                                        <p:attrNameLst>
                                          <p:attrName>style.visibility</p:attrName>
                                        </p:attrNameLst>
                                      </p:cBhvr>
                                      <p:to>
                                        <p:strVal val="visible"/>
                                      </p:to>
                                    </p:set>
                                    <p:animEffect transition="in" filter="fade">
                                      <p:cBhvr>
                                        <p:cTn id="45" dur="1000"/>
                                        <p:tgtEl>
                                          <p:spTgt spid="865"/>
                                        </p:tgtEl>
                                      </p:cBhvr>
                                    </p:animEffect>
                                  </p:childTnLst>
                                </p:cTn>
                              </p:par>
                            </p:childTnLst>
                          </p:cTn>
                        </p:par>
                        <p:par>
                          <p:cTn id="46" fill="hold">
                            <p:stCondLst>
                              <p:cond delay="6000"/>
                            </p:stCondLst>
                            <p:childTnLst>
                              <p:par>
                                <p:cTn id="47" presetID="10" presetClass="entr" presetSubtype="0" fill="hold" nodeType="afterEffect">
                                  <p:stCondLst>
                                    <p:cond delay="0"/>
                                  </p:stCondLst>
                                  <p:childTnLst>
                                    <p:set>
                                      <p:cBhvr>
                                        <p:cTn id="48" dur="1" fill="hold">
                                          <p:stCondLst>
                                            <p:cond delay="0"/>
                                          </p:stCondLst>
                                        </p:cTn>
                                        <p:tgtEl>
                                          <p:spTgt spid="870"/>
                                        </p:tgtEl>
                                        <p:attrNameLst>
                                          <p:attrName>style.visibility</p:attrName>
                                        </p:attrNameLst>
                                      </p:cBhvr>
                                      <p:to>
                                        <p:strVal val="visible"/>
                                      </p:to>
                                    </p:set>
                                    <p:animEffect transition="in" filter="fade">
                                      <p:cBhvr>
                                        <p:cTn id="49" dur="1000"/>
                                        <p:tgtEl>
                                          <p:spTgt spid="870"/>
                                        </p:tgtEl>
                                      </p:cBhvr>
                                    </p:animEffect>
                                  </p:childTnLst>
                                </p:cTn>
                              </p:par>
                              <p:par>
                                <p:cTn id="50" presetID="10" presetClass="entr" presetSubtype="0" fill="hold" nodeType="withEffect">
                                  <p:stCondLst>
                                    <p:cond delay="0"/>
                                  </p:stCondLst>
                                  <p:childTnLst>
                                    <p:set>
                                      <p:cBhvr>
                                        <p:cTn id="51" dur="1" fill="hold">
                                          <p:stCondLst>
                                            <p:cond delay="0"/>
                                          </p:stCondLst>
                                        </p:cTn>
                                        <p:tgtEl>
                                          <p:spTgt spid="866"/>
                                        </p:tgtEl>
                                        <p:attrNameLst>
                                          <p:attrName>style.visibility</p:attrName>
                                        </p:attrNameLst>
                                      </p:cBhvr>
                                      <p:to>
                                        <p:strVal val="visible"/>
                                      </p:to>
                                    </p:set>
                                    <p:animEffect transition="in" filter="fade">
                                      <p:cBhvr>
                                        <p:cTn id="52" dur="1000"/>
                                        <p:tgtEl>
                                          <p:spTgt spid="866"/>
                                        </p:tgtEl>
                                      </p:cBhvr>
                                    </p:animEffect>
                                  </p:childTnLst>
                                </p:cTn>
                              </p:par>
                              <p:par>
                                <p:cTn id="53" presetID="10" presetClass="entr" presetSubtype="0" fill="hold" nodeType="withEffect">
                                  <p:stCondLst>
                                    <p:cond delay="0"/>
                                  </p:stCondLst>
                                  <p:childTnLst>
                                    <p:set>
                                      <p:cBhvr>
                                        <p:cTn id="54" dur="1" fill="hold">
                                          <p:stCondLst>
                                            <p:cond delay="0"/>
                                          </p:stCondLst>
                                        </p:cTn>
                                        <p:tgtEl>
                                          <p:spTgt spid="867"/>
                                        </p:tgtEl>
                                        <p:attrNameLst>
                                          <p:attrName>style.visibility</p:attrName>
                                        </p:attrNameLst>
                                      </p:cBhvr>
                                      <p:to>
                                        <p:strVal val="visible"/>
                                      </p:to>
                                    </p:set>
                                    <p:animEffect transition="in" filter="fade">
                                      <p:cBhvr>
                                        <p:cTn id="55" dur="1000"/>
                                        <p:tgtEl>
                                          <p:spTgt spid="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pic>
        <p:nvPicPr>
          <p:cNvPr id="877" name="Google Shape;877;p97" descr="Wispy out-of-focus clouds under a solid blue sky. "/>
          <p:cNvPicPr preferRelativeResize="0"/>
          <p:nvPr/>
        </p:nvPicPr>
        <p:blipFill rotWithShape="1">
          <a:blip r:embed="rId3">
            <a:alphaModFix/>
          </a:blip>
          <a:srcRect t="15604"/>
          <a:stretch/>
        </p:blipFill>
        <p:spPr>
          <a:xfrm flipH="1">
            <a:off x="0" y="0"/>
            <a:ext cx="9144003" cy="5143501"/>
          </a:xfrm>
          <a:prstGeom prst="rect">
            <a:avLst/>
          </a:prstGeom>
          <a:noFill/>
          <a:ln>
            <a:noFill/>
          </a:ln>
        </p:spPr>
      </p:pic>
      <p:sp>
        <p:nvSpPr>
          <p:cNvPr id="878" name="Google Shape;878;p97"/>
          <p:cNvSpPr/>
          <p:nvPr/>
        </p:nvSpPr>
        <p:spPr>
          <a:xfrm>
            <a:off x="5562200" y="3405450"/>
            <a:ext cx="3293700" cy="120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Lato"/>
              <a:ea typeface="Lato"/>
              <a:cs typeface="Lato"/>
              <a:sym typeface="Lato"/>
            </a:endParaRPr>
          </a:p>
        </p:txBody>
      </p:sp>
      <p:sp>
        <p:nvSpPr>
          <p:cNvPr id="879" name="Google Shape;879;p97"/>
          <p:cNvSpPr txBox="1">
            <a:spLocks noGrp="1"/>
          </p:cNvSpPr>
          <p:nvPr>
            <p:ph type="title"/>
          </p:nvPr>
        </p:nvSpPr>
        <p:spPr>
          <a:xfrm>
            <a:off x="276075" y="457200"/>
            <a:ext cx="8594400" cy="387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chemeClr val="dk1"/>
                </a:solidFill>
              </a:rPr>
              <a:t> Conclusion </a:t>
            </a:r>
            <a:endParaRPr>
              <a:solidFill>
                <a:schemeClr val="dk1"/>
              </a:solidFill>
            </a:endParaRPr>
          </a:p>
        </p:txBody>
      </p:sp>
      <p:sp>
        <p:nvSpPr>
          <p:cNvPr id="880" name="Google Shape;880;p97"/>
          <p:cNvSpPr txBox="1"/>
          <p:nvPr/>
        </p:nvSpPr>
        <p:spPr>
          <a:xfrm>
            <a:off x="3866788" y="2375963"/>
            <a:ext cx="15276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a:solidFill>
                  <a:schemeClr val="dk1"/>
                </a:solidFill>
                <a:latin typeface="Playfair Display Medium"/>
                <a:ea typeface="Playfair Display Medium"/>
                <a:cs typeface="Playfair Display Medium"/>
                <a:sym typeface="Playfair Display Medium"/>
              </a:rPr>
              <a:t>↝</a:t>
            </a:r>
            <a:endParaRPr>
              <a:solidFill>
                <a:schemeClr val="dk1"/>
              </a:solidFill>
              <a:latin typeface="Playfair Display Medium"/>
              <a:ea typeface="Playfair Display Medium"/>
              <a:cs typeface="Playfair Display Medium"/>
              <a:sym typeface="Playfair Display Medium"/>
            </a:endParaRPr>
          </a:p>
        </p:txBody>
      </p:sp>
      <p:cxnSp>
        <p:nvCxnSpPr>
          <p:cNvPr id="881" name="Google Shape;881;p97"/>
          <p:cNvCxnSpPr/>
          <p:nvPr/>
        </p:nvCxnSpPr>
        <p:spPr>
          <a:xfrm>
            <a:off x="4640713" y="2483675"/>
            <a:ext cx="1746900" cy="0"/>
          </a:xfrm>
          <a:prstGeom prst="straightConnector1">
            <a:avLst/>
          </a:prstGeom>
          <a:noFill/>
          <a:ln w="9525" cap="flat" cmpd="sng">
            <a:solidFill>
              <a:schemeClr val="dk1"/>
            </a:solidFill>
            <a:prstDash val="solid"/>
            <a:round/>
            <a:headEnd type="none" w="med" len="med"/>
            <a:tailEnd type="none" w="med" len="med"/>
          </a:ln>
        </p:spPr>
      </p:cxnSp>
      <p:sp>
        <p:nvSpPr>
          <p:cNvPr id="882" name="Google Shape;882;p97"/>
          <p:cNvSpPr txBox="1"/>
          <p:nvPr/>
        </p:nvSpPr>
        <p:spPr>
          <a:xfrm>
            <a:off x="6586500" y="2408375"/>
            <a:ext cx="1527600" cy="354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2300" baseline="30000">
                <a:solidFill>
                  <a:schemeClr val="dk1"/>
                </a:solidFill>
                <a:latin typeface="Playfair Display Medium"/>
                <a:ea typeface="Playfair Display Medium"/>
                <a:cs typeface="Playfair Display Medium"/>
                <a:sym typeface="Playfair Display Medium"/>
              </a:rPr>
              <a:t>◩</a:t>
            </a:r>
            <a:endParaRPr sz="2300" baseline="30000">
              <a:solidFill>
                <a:schemeClr val="dk1"/>
              </a:solidFill>
              <a:latin typeface="Playfair Display Medium"/>
              <a:ea typeface="Playfair Display Medium"/>
              <a:cs typeface="Playfair Display Medium"/>
              <a:sym typeface="Playfair Display Medium"/>
            </a:endParaRPr>
          </a:p>
        </p:txBody>
      </p:sp>
      <p:cxnSp>
        <p:nvCxnSpPr>
          <p:cNvPr id="883" name="Google Shape;883;p97"/>
          <p:cNvCxnSpPr/>
          <p:nvPr/>
        </p:nvCxnSpPr>
        <p:spPr>
          <a:xfrm>
            <a:off x="7397088" y="2483675"/>
            <a:ext cx="1746900" cy="0"/>
          </a:xfrm>
          <a:prstGeom prst="straightConnector1">
            <a:avLst/>
          </a:prstGeom>
          <a:noFill/>
          <a:ln w="9525" cap="flat" cmpd="sng">
            <a:solidFill>
              <a:schemeClr val="dk1"/>
            </a:solidFill>
            <a:prstDash val="solid"/>
            <a:round/>
            <a:headEnd type="none" w="med" len="med"/>
            <a:tailEnd type="none" w="med" len="med"/>
          </a:ln>
        </p:spPr>
      </p:cxnSp>
      <p:sp>
        <p:nvSpPr>
          <p:cNvPr id="884" name="Google Shape;884;p97"/>
          <p:cNvSpPr txBox="1"/>
          <p:nvPr/>
        </p:nvSpPr>
        <p:spPr>
          <a:xfrm>
            <a:off x="284988" y="3576650"/>
            <a:ext cx="15276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a:solidFill>
                  <a:schemeClr val="dk1"/>
                </a:solidFill>
                <a:latin typeface="Playfair Display Medium"/>
                <a:ea typeface="Playfair Display Medium"/>
                <a:cs typeface="Playfair Display Medium"/>
                <a:sym typeface="Playfair Display Medium"/>
              </a:rPr>
              <a:t>↬</a:t>
            </a:r>
            <a:endParaRPr>
              <a:solidFill>
                <a:schemeClr val="dk1"/>
              </a:solidFill>
              <a:latin typeface="Playfair Display Medium"/>
              <a:ea typeface="Playfair Display Medium"/>
              <a:cs typeface="Playfair Display Medium"/>
              <a:sym typeface="Playfair Display Medium"/>
            </a:endParaRPr>
          </a:p>
        </p:txBody>
      </p:sp>
      <p:cxnSp>
        <p:nvCxnSpPr>
          <p:cNvPr id="885" name="Google Shape;885;p97"/>
          <p:cNvCxnSpPr/>
          <p:nvPr/>
        </p:nvCxnSpPr>
        <p:spPr>
          <a:xfrm>
            <a:off x="1058913" y="3684363"/>
            <a:ext cx="1746900" cy="0"/>
          </a:xfrm>
          <a:prstGeom prst="straightConnector1">
            <a:avLst/>
          </a:prstGeom>
          <a:noFill/>
          <a:ln w="9525" cap="flat" cmpd="sng">
            <a:solidFill>
              <a:schemeClr val="dk1"/>
            </a:solidFill>
            <a:prstDash val="solid"/>
            <a:round/>
            <a:headEnd type="none" w="med" len="med"/>
            <a:tailEnd type="none" w="med" len="med"/>
          </a:ln>
        </p:spPr>
      </p:cxnSp>
      <p:sp>
        <p:nvSpPr>
          <p:cNvPr id="886" name="Google Shape;886;p97"/>
          <p:cNvSpPr txBox="1"/>
          <p:nvPr/>
        </p:nvSpPr>
        <p:spPr>
          <a:xfrm>
            <a:off x="3004538" y="3576650"/>
            <a:ext cx="15276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a:solidFill>
                  <a:schemeClr val="dk1"/>
                </a:solidFill>
                <a:latin typeface="Playfair Display Medium"/>
                <a:ea typeface="Playfair Display Medium"/>
                <a:cs typeface="Playfair Display Medium"/>
                <a:sym typeface="Playfair Display Medium"/>
              </a:rPr>
              <a:t>◪</a:t>
            </a:r>
            <a:endParaRPr>
              <a:solidFill>
                <a:schemeClr val="dk1"/>
              </a:solidFill>
              <a:latin typeface="Playfair Display Medium"/>
              <a:ea typeface="Playfair Display Medium"/>
              <a:cs typeface="Playfair Display Medium"/>
              <a:sym typeface="Playfair Display Medium"/>
            </a:endParaRPr>
          </a:p>
        </p:txBody>
      </p:sp>
      <p:cxnSp>
        <p:nvCxnSpPr>
          <p:cNvPr id="887" name="Google Shape;887;p97"/>
          <p:cNvCxnSpPr/>
          <p:nvPr/>
        </p:nvCxnSpPr>
        <p:spPr>
          <a:xfrm>
            <a:off x="3815288" y="3684363"/>
            <a:ext cx="1746900" cy="0"/>
          </a:xfrm>
          <a:prstGeom prst="straightConnector1">
            <a:avLst/>
          </a:prstGeom>
          <a:noFill/>
          <a:ln w="9525" cap="flat" cmpd="sng">
            <a:solidFill>
              <a:schemeClr val="dk1"/>
            </a:solidFill>
            <a:prstDash val="solid"/>
            <a:round/>
            <a:headEnd type="none" w="med" len="med"/>
            <a:tailEnd type="none" w="med" len="med"/>
          </a:ln>
        </p:spPr>
      </p:cxnSp>
      <p:sp>
        <p:nvSpPr>
          <p:cNvPr id="888" name="Google Shape;888;p97"/>
          <p:cNvSpPr txBox="1"/>
          <p:nvPr/>
        </p:nvSpPr>
        <p:spPr>
          <a:xfrm>
            <a:off x="5724100" y="3544800"/>
            <a:ext cx="31318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dirty="0">
                <a:solidFill>
                  <a:schemeClr val="lt1"/>
                </a:solidFill>
                <a:latin typeface="Playfair Display"/>
                <a:ea typeface="Playfair Display"/>
                <a:cs typeface="Playfair Display"/>
                <a:sym typeface="Playfair Display"/>
              </a:rPr>
              <a:t>StepX1Edit Studio enables rapid, interactive facade prototyping by combining fast generation and flexible editing in one workflow. It’s a first step toward integrating AI into everyday architectural practice.</a:t>
            </a:r>
            <a:endParaRPr sz="1000" dirty="0">
              <a:solidFill>
                <a:schemeClr val="lt1"/>
              </a:solidFill>
              <a:latin typeface="Playfair Display"/>
              <a:ea typeface="Playfair Display"/>
              <a:cs typeface="Playfair Display"/>
              <a:sym typeface="Playfair Display"/>
            </a:endParaRPr>
          </a:p>
        </p:txBody>
      </p:sp>
      <p:sp>
        <p:nvSpPr>
          <p:cNvPr id="889" name="Google Shape;889;p97"/>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chemeClr val="dk1"/>
                </a:solidFill>
              </a:rPr>
              <a:t>14</a:t>
            </a:fld>
            <a:endParaRPr>
              <a:solidFill>
                <a:schemeClr val="dk1"/>
              </a:solidFill>
            </a:endParaRPr>
          </a:p>
        </p:txBody>
      </p:sp>
      <p:grpSp>
        <p:nvGrpSpPr>
          <p:cNvPr id="890" name="Google Shape;890;p97"/>
          <p:cNvGrpSpPr/>
          <p:nvPr/>
        </p:nvGrpSpPr>
        <p:grpSpPr>
          <a:xfrm>
            <a:off x="281963" y="2203375"/>
            <a:ext cx="8577038" cy="2404150"/>
            <a:chOff x="281963" y="2203375"/>
            <a:chExt cx="8577038" cy="2404150"/>
          </a:xfrm>
        </p:grpSpPr>
        <p:cxnSp>
          <p:nvCxnSpPr>
            <p:cNvPr id="891" name="Google Shape;891;p97"/>
            <p:cNvCxnSpPr/>
            <p:nvPr/>
          </p:nvCxnSpPr>
          <p:spPr>
            <a:xfrm rot="10800000">
              <a:off x="285000" y="4607525"/>
              <a:ext cx="8574000" cy="0"/>
            </a:xfrm>
            <a:prstGeom prst="straightConnector1">
              <a:avLst/>
            </a:prstGeom>
            <a:noFill/>
            <a:ln w="9525" cap="flat" cmpd="sng">
              <a:solidFill>
                <a:schemeClr val="dk1"/>
              </a:solidFill>
              <a:prstDash val="solid"/>
              <a:round/>
              <a:headEnd type="none" w="med" len="med"/>
              <a:tailEnd type="none" w="med" len="med"/>
            </a:ln>
          </p:spPr>
        </p:cxnSp>
        <p:cxnSp>
          <p:nvCxnSpPr>
            <p:cNvPr id="892" name="Google Shape;892;p97"/>
            <p:cNvCxnSpPr/>
            <p:nvPr/>
          </p:nvCxnSpPr>
          <p:spPr>
            <a:xfrm rot="10800000">
              <a:off x="282975" y="3405450"/>
              <a:ext cx="8574000" cy="0"/>
            </a:xfrm>
            <a:prstGeom prst="straightConnector1">
              <a:avLst/>
            </a:prstGeom>
            <a:noFill/>
            <a:ln w="9525" cap="flat" cmpd="sng">
              <a:solidFill>
                <a:schemeClr val="dk1"/>
              </a:solidFill>
              <a:prstDash val="solid"/>
              <a:round/>
              <a:headEnd type="none" w="med" len="med"/>
              <a:tailEnd type="none" w="med" len="med"/>
            </a:ln>
          </p:spPr>
        </p:cxnSp>
        <p:cxnSp>
          <p:nvCxnSpPr>
            <p:cNvPr id="893" name="Google Shape;893;p97"/>
            <p:cNvCxnSpPr/>
            <p:nvPr/>
          </p:nvCxnSpPr>
          <p:spPr>
            <a:xfrm rot="10800000">
              <a:off x="281963" y="2203375"/>
              <a:ext cx="8574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9"/>
                                        </p:tgtEl>
                                        <p:attrNameLst>
                                          <p:attrName>style.visibility</p:attrName>
                                        </p:attrNameLst>
                                      </p:cBhvr>
                                      <p:to>
                                        <p:strVal val="visible"/>
                                      </p:to>
                                    </p:set>
                                    <p:animEffect transition="in" filter="fade">
                                      <p:cBhvr>
                                        <p:cTn id="7" dur="1000"/>
                                        <p:tgtEl>
                                          <p:spTgt spid="87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8"/>
                                        </p:tgtEl>
                                        <p:attrNameLst>
                                          <p:attrName>style.visibility</p:attrName>
                                        </p:attrNameLst>
                                      </p:cBhvr>
                                      <p:to>
                                        <p:strVal val="visible"/>
                                      </p:to>
                                    </p:set>
                                    <p:animEffect transition="in" filter="fade">
                                      <p:cBhvr>
                                        <p:cTn id="11" dur="1000"/>
                                        <p:tgtEl>
                                          <p:spTgt spid="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97"/>
        <p:cNvGrpSpPr/>
        <p:nvPr/>
      </p:nvGrpSpPr>
      <p:grpSpPr>
        <a:xfrm>
          <a:off x="0" y="0"/>
          <a:ext cx="0" cy="0"/>
          <a:chOff x="0" y="0"/>
          <a:chExt cx="0" cy="0"/>
        </a:xfrm>
      </p:grpSpPr>
      <p:sp>
        <p:nvSpPr>
          <p:cNvPr id="898" name="Google Shape;898;p98"/>
          <p:cNvSpPr txBox="1">
            <a:spLocks noGrp="1"/>
          </p:cNvSpPr>
          <p:nvPr>
            <p:ph type="title"/>
          </p:nvPr>
        </p:nvSpPr>
        <p:spPr>
          <a:xfrm>
            <a:off x="1182150" y="1765350"/>
            <a:ext cx="6779700" cy="176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Thank you, and I’d be happy to take your questions.</a:t>
            </a:r>
            <a:endParaRPr/>
          </a:p>
        </p:txBody>
      </p:sp>
      <p:pic>
        <p:nvPicPr>
          <p:cNvPr id="899" name="Google Shape;899;p98" descr="A modern glass building under a sunny blue sky. "/>
          <p:cNvPicPr preferRelativeResize="0"/>
          <p:nvPr/>
        </p:nvPicPr>
        <p:blipFill rotWithShape="1">
          <a:blip r:embed="rId3">
            <a:alphaModFix/>
          </a:blip>
          <a:srcRect t="46565" b="36562"/>
          <a:stretch/>
        </p:blipFill>
        <p:spPr>
          <a:xfrm>
            <a:off x="9127" y="0"/>
            <a:ext cx="9143997" cy="1028275"/>
          </a:xfrm>
          <a:prstGeom prst="rect">
            <a:avLst/>
          </a:prstGeom>
          <a:noFill/>
          <a:ln>
            <a:noFill/>
          </a:ln>
        </p:spPr>
      </p:pic>
      <p:sp>
        <p:nvSpPr>
          <p:cNvPr id="900" name="Google Shape;900;p98"/>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cxnSp>
        <p:nvCxnSpPr>
          <p:cNvPr id="901" name="Google Shape;901;p98"/>
          <p:cNvCxnSpPr/>
          <p:nvPr/>
        </p:nvCxnSpPr>
        <p:spPr>
          <a:xfrm rot="10800000">
            <a:off x="283720" y="4607525"/>
            <a:ext cx="8577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98"/>
                                        </p:tgtEl>
                                        <p:attrNameLst>
                                          <p:attrName>style.visibility</p:attrName>
                                        </p:attrNameLst>
                                      </p:cBhvr>
                                      <p:to>
                                        <p:strVal val="visible"/>
                                      </p:to>
                                    </p:set>
                                    <p:anim calcmode="lin" valueType="num">
                                      <p:cBhvr additive="base">
                                        <p:cTn id="7" dur="1000"/>
                                        <p:tgtEl>
                                          <p:spTgt spid="898"/>
                                        </p:tgtEl>
                                        <p:attrNameLst>
                                          <p:attrName>ppt_w</p:attrName>
                                        </p:attrNameLst>
                                      </p:cBhvr>
                                      <p:tavLst>
                                        <p:tav tm="0">
                                          <p:val>
                                            <p:strVal val="0"/>
                                          </p:val>
                                        </p:tav>
                                        <p:tav tm="100000">
                                          <p:val>
                                            <p:strVal val="#ppt_w"/>
                                          </p:val>
                                        </p:tav>
                                      </p:tavLst>
                                    </p:anim>
                                    <p:anim calcmode="lin" valueType="num">
                                      <p:cBhvr additive="base">
                                        <p:cTn id="8" dur="1000"/>
                                        <p:tgtEl>
                                          <p:spTgt spid="89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cxnSp>
        <p:nvCxnSpPr>
          <p:cNvPr id="639" name="Google Shape;639;p85"/>
          <p:cNvCxnSpPr/>
          <p:nvPr/>
        </p:nvCxnSpPr>
        <p:spPr>
          <a:xfrm rot="10800000">
            <a:off x="273737" y="1305125"/>
            <a:ext cx="4009200" cy="0"/>
          </a:xfrm>
          <a:prstGeom prst="straightConnector1">
            <a:avLst/>
          </a:prstGeom>
          <a:noFill/>
          <a:ln w="9525" cap="flat" cmpd="sng">
            <a:solidFill>
              <a:schemeClr val="lt2"/>
            </a:solidFill>
            <a:prstDash val="solid"/>
            <a:round/>
            <a:headEnd type="none" w="med" len="med"/>
            <a:tailEnd type="none" w="med" len="med"/>
          </a:ln>
        </p:spPr>
      </p:cxnSp>
      <p:cxnSp>
        <p:nvCxnSpPr>
          <p:cNvPr id="640" name="Google Shape;640;p85"/>
          <p:cNvCxnSpPr/>
          <p:nvPr/>
        </p:nvCxnSpPr>
        <p:spPr>
          <a:xfrm rot="10800000">
            <a:off x="273737" y="2108110"/>
            <a:ext cx="4009200" cy="0"/>
          </a:xfrm>
          <a:prstGeom prst="straightConnector1">
            <a:avLst/>
          </a:prstGeom>
          <a:noFill/>
          <a:ln w="9525" cap="flat" cmpd="sng">
            <a:solidFill>
              <a:schemeClr val="lt2"/>
            </a:solidFill>
            <a:prstDash val="solid"/>
            <a:round/>
            <a:headEnd type="none" w="med" len="med"/>
            <a:tailEnd type="none" w="med" len="med"/>
          </a:ln>
        </p:spPr>
      </p:cxnSp>
      <p:cxnSp>
        <p:nvCxnSpPr>
          <p:cNvPr id="641" name="Google Shape;641;p85"/>
          <p:cNvCxnSpPr/>
          <p:nvPr/>
        </p:nvCxnSpPr>
        <p:spPr>
          <a:xfrm rot="10800000">
            <a:off x="273737" y="2898455"/>
            <a:ext cx="4009200" cy="0"/>
          </a:xfrm>
          <a:prstGeom prst="straightConnector1">
            <a:avLst/>
          </a:prstGeom>
          <a:noFill/>
          <a:ln w="9525" cap="flat" cmpd="sng">
            <a:solidFill>
              <a:schemeClr val="lt2"/>
            </a:solidFill>
            <a:prstDash val="solid"/>
            <a:round/>
            <a:headEnd type="none" w="med" len="med"/>
            <a:tailEnd type="none" w="med" len="med"/>
          </a:ln>
        </p:spPr>
      </p:cxnSp>
      <p:cxnSp>
        <p:nvCxnSpPr>
          <p:cNvPr id="642" name="Google Shape;642;p85"/>
          <p:cNvCxnSpPr/>
          <p:nvPr/>
        </p:nvCxnSpPr>
        <p:spPr>
          <a:xfrm rot="10800000">
            <a:off x="274340" y="3689691"/>
            <a:ext cx="4008300" cy="0"/>
          </a:xfrm>
          <a:prstGeom prst="straightConnector1">
            <a:avLst/>
          </a:prstGeom>
          <a:noFill/>
          <a:ln w="9525" cap="flat" cmpd="sng">
            <a:solidFill>
              <a:schemeClr val="lt2"/>
            </a:solidFill>
            <a:prstDash val="solid"/>
            <a:round/>
            <a:headEnd type="none" w="med" len="med"/>
            <a:tailEnd type="none" w="med" len="med"/>
          </a:ln>
        </p:spPr>
      </p:cxnSp>
      <p:cxnSp>
        <p:nvCxnSpPr>
          <p:cNvPr id="643" name="Google Shape;643;p85"/>
          <p:cNvCxnSpPr/>
          <p:nvPr/>
        </p:nvCxnSpPr>
        <p:spPr>
          <a:xfrm rot="10800000">
            <a:off x="4861070" y="1290883"/>
            <a:ext cx="4009200" cy="0"/>
          </a:xfrm>
          <a:prstGeom prst="straightConnector1">
            <a:avLst/>
          </a:prstGeom>
          <a:noFill/>
          <a:ln w="9525" cap="flat" cmpd="sng">
            <a:solidFill>
              <a:schemeClr val="lt2"/>
            </a:solidFill>
            <a:prstDash val="solid"/>
            <a:round/>
            <a:headEnd type="none" w="med" len="med"/>
            <a:tailEnd type="none" w="med" len="med"/>
          </a:ln>
        </p:spPr>
      </p:cxnSp>
      <p:cxnSp>
        <p:nvCxnSpPr>
          <p:cNvPr id="644" name="Google Shape;644;p85"/>
          <p:cNvCxnSpPr/>
          <p:nvPr/>
        </p:nvCxnSpPr>
        <p:spPr>
          <a:xfrm rot="10800000">
            <a:off x="4861070" y="2096340"/>
            <a:ext cx="4009200" cy="0"/>
          </a:xfrm>
          <a:prstGeom prst="straightConnector1">
            <a:avLst/>
          </a:prstGeom>
          <a:noFill/>
          <a:ln w="9525" cap="flat" cmpd="sng">
            <a:solidFill>
              <a:schemeClr val="lt2"/>
            </a:solidFill>
            <a:prstDash val="solid"/>
            <a:round/>
            <a:headEnd type="none" w="med" len="med"/>
            <a:tailEnd type="none" w="med" len="med"/>
          </a:ln>
        </p:spPr>
      </p:cxnSp>
      <p:sp>
        <p:nvSpPr>
          <p:cNvPr id="645" name="Google Shape;645;p85"/>
          <p:cNvSpPr txBox="1">
            <a:spLocks noGrp="1"/>
          </p:cNvSpPr>
          <p:nvPr>
            <p:ph type="title" idx="7"/>
          </p:nvPr>
        </p:nvSpPr>
        <p:spPr>
          <a:xfrm>
            <a:off x="276075" y="457200"/>
            <a:ext cx="8594400" cy="387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Contents</a:t>
            </a:r>
            <a:endParaRPr/>
          </a:p>
        </p:txBody>
      </p:sp>
      <p:sp>
        <p:nvSpPr>
          <p:cNvPr id="646" name="Google Shape;646;p85"/>
          <p:cNvSpPr txBox="1">
            <a:spLocks noGrp="1"/>
          </p:cNvSpPr>
          <p:nvPr>
            <p:ph type="title"/>
          </p:nvPr>
        </p:nvSpPr>
        <p:spPr>
          <a:xfrm>
            <a:off x="273833" y="1589375"/>
            <a:ext cx="3342900" cy="24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Motivation</a:t>
            </a:r>
            <a:endParaRPr/>
          </a:p>
        </p:txBody>
      </p:sp>
      <p:sp>
        <p:nvSpPr>
          <p:cNvPr id="647" name="Google Shape;647;p85"/>
          <p:cNvSpPr txBox="1">
            <a:spLocks noGrp="1"/>
          </p:cNvSpPr>
          <p:nvPr>
            <p:ph type="title" idx="2"/>
          </p:nvPr>
        </p:nvSpPr>
        <p:spPr>
          <a:xfrm>
            <a:off x="273833" y="2392360"/>
            <a:ext cx="3342900" cy="24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Problem &amp; Solution</a:t>
            </a:r>
            <a:endParaRPr/>
          </a:p>
        </p:txBody>
      </p:sp>
      <p:sp>
        <p:nvSpPr>
          <p:cNvPr id="648" name="Google Shape;648;p85"/>
          <p:cNvSpPr txBox="1">
            <a:spLocks noGrp="1"/>
          </p:cNvSpPr>
          <p:nvPr>
            <p:ph type="title" idx="3"/>
          </p:nvPr>
        </p:nvSpPr>
        <p:spPr>
          <a:xfrm>
            <a:off x="273833" y="3182705"/>
            <a:ext cx="3342900" cy="249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1"/>
              </a:buClr>
              <a:buSzPts val="1100"/>
              <a:buNone/>
            </a:pPr>
            <a:r>
              <a:rPr lang="en"/>
              <a:t>System architecture</a:t>
            </a:r>
            <a:endParaRPr/>
          </a:p>
        </p:txBody>
      </p:sp>
      <p:sp>
        <p:nvSpPr>
          <p:cNvPr id="649" name="Google Shape;649;p85"/>
          <p:cNvSpPr txBox="1">
            <a:spLocks noGrp="1"/>
          </p:cNvSpPr>
          <p:nvPr>
            <p:ph type="title" idx="5"/>
          </p:nvPr>
        </p:nvSpPr>
        <p:spPr>
          <a:xfrm>
            <a:off x="4861167" y="1575133"/>
            <a:ext cx="3342900" cy="24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rgbClr val="1C2026"/>
                </a:solidFill>
              </a:rPr>
              <a:t>User Interface</a:t>
            </a:r>
            <a:endParaRPr/>
          </a:p>
        </p:txBody>
      </p:sp>
      <p:sp>
        <p:nvSpPr>
          <p:cNvPr id="650" name="Google Shape;650;p85"/>
          <p:cNvSpPr txBox="1">
            <a:spLocks noGrp="1"/>
          </p:cNvSpPr>
          <p:nvPr>
            <p:ph type="title" idx="6"/>
          </p:nvPr>
        </p:nvSpPr>
        <p:spPr>
          <a:xfrm>
            <a:off x="4790492" y="3981678"/>
            <a:ext cx="3342900" cy="249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1"/>
              </a:buClr>
              <a:buSzPts val="1100"/>
              <a:buNone/>
            </a:pPr>
            <a:r>
              <a:rPr lang="en"/>
              <a:t> Limitations &amp; Future Work</a:t>
            </a:r>
            <a:endParaRPr/>
          </a:p>
        </p:txBody>
      </p:sp>
      <p:sp>
        <p:nvSpPr>
          <p:cNvPr id="651" name="Google Shape;651;p85"/>
          <p:cNvSpPr txBox="1">
            <a:spLocks noGrp="1"/>
          </p:cNvSpPr>
          <p:nvPr>
            <p:ph type="sldNum" idx="12"/>
          </p:nvPr>
        </p:nvSpPr>
        <p:spPr>
          <a:xfrm>
            <a:off x="8656458" y="488164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652" name="Google Shape;652;p85"/>
          <p:cNvSpPr txBox="1">
            <a:spLocks noGrp="1"/>
          </p:cNvSpPr>
          <p:nvPr>
            <p:ph type="subTitle" idx="8"/>
          </p:nvPr>
        </p:nvSpPr>
        <p:spPr>
          <a:xfrm>
            <a:off x="274675" y="1401750"/>
            <a:ext cx="1809900" cy="13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01</a:t>
            </a:r>
            <a:endParaRPr/>
          </a:p>
        </p:txBody>
      </p:sp>
      <p:sp>
        <p:nvSpPr>
          <p:cNvPr id="653" name="Google Shape;653;p85"/>
          <p:cNvSpPr txBox="1">
            <a:spLocks noGrp="1"/>
          </p:cNvSpPr>
          <p:nvPr>
            <p:ph type="subTitle" idx="9"/>
          </p:nvPr>
        </p:nvSpPr>
        <p:spPr>
          <a:xfrm>
            <a:off x="274375" y="3771662"/>
            <a:ext cx="1809900" cy="13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04</a:t>
            </a:r>
            <a:endParaRPr/>
          </a:p>
        </p:txBody>
      </p:sp>
      <p:sp>
        <p:nvSpPr>
          <p:cNvPr id="654" name="Google Shape;654;p85"/>
          <p:cNvSpPr txBox="1">
            <a:spLocks noGrp="1"/>
          </p:cNvSpPr>
          <p:nvPr>
            <p:ph type="subTitle" idx="13"/>
          </p:nvPr>
        </p:nvSpPr>
        <p:spPr>
          <a:xfrm>
            <a:off x="274675" y="2204735"/>
            <a:ext cx="1809900" cy="13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02</a:t>
            </a:r>
            <a:endParaRPr/>
          </a:p>
        </p:txBody>
      </p:sp>
      <p:sp>
        <p:nvSpPr>
          <p:cNvPr id="655" name="Google Shape;655;p85"/>
          <p:cNvSpPr txBox="1">
            <a:spLocks noGrp="1"/>
          </p:cNvSpPr>
          <p:nvPr>
            <p:ph type="subTitle" idx="14"/>
          </p:nvPr>
        </p:nvSpPr>
        <p:spPr>
          <a:xfrm>
            <a:off x="274675" y="2995080"/>
            <a:ext cx="1809900" cy="13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03</a:t>
            </a:r>
            <a:endParaRPr/>
          </a:p>
        </p:txBody>
      </p:sp>
      <p:sp>
        <p:nvSpPr>
          <p:cNvPr id="656" name="Google Shape;656;p85"/>
          <p:cNvSpPr txBox="1">
            <a:spLocks noGrp="1"/>
          </p:cNvSpPr>
          <p:nvPr>
            <p:ph type="subTitle" idx="15"/>
          </p:nvPr>
        </p:nvSpPr>
        <p:spPr>
          <a:xfrm>
            <a:off x="4861550" y="1387508"/>
            <a:ext cx="1809900" cy="13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05</a:t>
            </a:r>
            <a:endParaRPr/>
          </a:p>
        </p:txBody>
      </p:sp>
      <p:sp>
        <p:nvSpPr>
          <p:cNvPr id="657" name="Google Shape;657;p85"/>
          <p:cNvSpPr txBox="1">
            <a:spLocks noGrp="1"/>
          </p:cNvSpPr>
          <p:nvPr>
            <p:ph type="subTitle" idx="16"/>
          </p:nvPr>
        </p:nvSpPr>
        <p:spPr>
          <a:xfrm>
            <a:off x="4861550" y="2192965"/>
            <a:ext cx="1809900" cy="13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a:t>
            </a:r>
            <a:endParaRPr/>
          </a:p>
        </p:txBody>
      </p:sp>
      <p:cxnSp>
        <p:nvCxnSpPr>
          <p:cNvPr id="658" name="Google Shape;658;p85"/>
          <p:cNvCxnSpPr/>
          <p:nvPr/>
        </p:nvCxnSpPr>
        <p:spPr>
          <a:xfrm rot="10800000">
            <a:off x="4861070" y="2888165"/>
            <a:ext cx="4009200" cy="0"/>
          </a:xfrm>
          <a:prstGeom prst="straightConnector1">
            <a:avLst/>
          </a:prstGeom>
          <a:noFill/>
          <a:ln w="9525" cap="flat" cmpd="sng">
            <a:solidFill>
              <a:schemeClr val="lt2"/>
            </a:solidFill>
            <a:prstDash val="solid"/>
            <a:round/>
            <a:headEnd type="none" w="med" len="med"/>
            <a:tailEnd type="none" w="med" len="med"/>
          </a:ln>
        </p:spPr>
      </p:cxnSp>
      <p:sp>
        <p:nvSpPr>
          <p:cNvPr id="659" name="Google Shape;659;p85"/>
          <p:cNvSpPr txBox="1">
            <a:spLocks noGrp="1"/>
          </p:cNvSpPr>
          <p:nvPr>
            <p:ph type="title" idx="6"/>
          </p:nvPr>
        </p:nvSpPr>
        <p:spPr>
          <a:xfrm>
            <a:off x="4861167" y="3170278"/>
            <a:ext cx="3342900" cy="24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Roadmap &amp; Timeline</a:t>
            </a:r>
            <a:endParaRPr/>
          </a:p>
        </p:txBody>
      </p:sp>
      <p:sp>
        <p:nvSpPr>
          <p:cNvPr id="660" name="Google Shape;660;p85"/>
          <p:cNvSpPr txBox="1">
            <a:spLocks noGrp="1"/>
          </p:cNvSpPr>
          <p:nvPr>
            <p:ph type="subTitle" idx="16"/>
          </p:nvPr>
        </p:nvSpPr>
        <p:spPr>
          <a:xfrm>
            <a:off x="4861550" y="2984790"/>
            <a:ext cx="1809900" cy="13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07</a:t>
            </a:r>
            <a:endParaRPr/>
          </a:p>
        </p:txBody>
      </p:sp>
      <p:cxnSp>
        <p:nvCxnSpPr>
          <p:cNvPr id="661" name="Google Shape;661;p85"/>
          <p:cNvCxnSpPr/>
          <p:nvPr/>
        </p:nvCxnSpPr>
        <p:spPr>
          <a:xfrm rot="10800000">
            <a:off x="4861070" y="3701690"/>
            <a:ext cx="4009200" cy="0"/>
          </a:xfrm>
          <a:prstGeom prst="straightConnector1">
            <a:avLst/>
          </a:prstGeom>
          <a:noFill/>
          <a:ln w="9525" cap="flat" cmpd="sng">
            <a:solidFill>
              <a:schemeClr val="lt2"/>
            </a:solidFill>
            <a:prstDash val="solid"/>
            <a:round/>
            <a:headEnd type="none" w="med" len="med"/>
            <a:tailEnd type="none" w="med" len="med"/>
          </a:ln>
        </p:spPr>
      </p:cxnSp>
      <p:sp>
        <p:nvSpPr>
          <p:cNvPr id="662" name="Google Shape;662;p85"/>
          <p:cNvSpPr txBox="1">
            <a:spLocks noGrp="1"/>
          </p:cNvSpPr>
          <p:nvPr>
            <p:ph type="title" idx="6"/>
          </p:nvPr>
        </p:nvSpPr>
        <p:spPr>
          <a:xfrm>
            <a:off x="273817" y="3947390"/>
            <a:ext cx="3342900" cy="24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Models &amp; Methods</a:t>
            </a:r>
            <a:endParaRPr/>
          </a:p>
        </p:txBody>
      </p:sp>
      <p:sp>
        <p:nvSpPr>
          <p:cNvPr id="663" name="Google Shape;663;p85"/>
          <p:cNvSpPr txBox="1">
            <a:spLocks noGrp="1"/>
          </p:cNvSpPr>
          <p:nvPr>
            <p:ph type="subTitle" idx="16"/>
          </p:nvPr>
        </p:nvSpPr>
        <p:spPr>
          <a:xfrm>
            <a:off x="4861550" y="3798315"/>
            <a:ext cx="1809900" cy="13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08</a:t>
            </a:r>
            <a:endParaRPr/>
          </a:p>
        </p:txBody>
      </p:sp>
      <p:sp>
        <p:nvSpPr>
          <p:cNvPr id="664" name="Google Shape;664;p85"/>
          <p:cNvSpPr txBox="1"/>
          <p:nvPr/>
        </p:nvSpPr>
        <p:spPr>
          <a:xfrm>
            <a:off x="4790500" y="2343200"/>
            <a:ext cx="3071100" cy="43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800">
                <a:solidFill>
                  <a:srgbClr val="1C2026"/>
                </a:solidFill>
                <a:latin typeface="Playfair Display"/>
                <a:ea typeface="Playfair Display"/>
                <a:cs typeface="Playfair Display"/>
                <a:sym typeface="Playfair Display"/>
              </a:rPr>
              <a:t>Demo</a:t>
            </a:r>
            <a:endParaRPr sz="1800">
              <a:solidFill>
                <a:schemeClr val="lt1"/>
              </a:solidFill>
              <a:latin typeface="Playfair Display"/>
              <a:ea typeface="Playfair Display"/>
              <a:cs typeface="Playfair Display"/>
              <a:sym typeface="Playfair Display"/>
            </a:endParaRPr>
          </a:p>
        </p:txBody>
      </p:sp>
      <p:sp>
        <p:nvSpPr>
          <p:cNvPr id="665" name="Google Shape;665;p85"/>
          <p:cNvSpPr txBox="1">
            <a:spLocks noGrp="1"/>
          </p:cNvSpPr>
          <p:nvPr>
            <p:ph type="title" idx="6"/>
          </p:nvPr>
        </p:nvSpPr>
        <p:spPr>
          <a:xfrm>
            <a:off x="4795090" y="4692440"/>
            <a:ext cx="3342900" cy="249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1"/>
              </a:buClr>
              <a:buSzPts val="1100"/>
              <a:buNone/>
            </a:pPr>
            <a:r>
              <a:rPr lang="en"/>
              <a:t> Conclusion </a:t>
            </a:r>
            <a:endParaRPr/>
          </a:p>
        </p:txBody>
      </p:sp>
      <p:cxnSp>
        <p:nvCxnSpPr>
          <p:cNvPr id="666" name="Google Shape;666;p85"/>
          <p:cNvCxnSpPr/>
          <p:nvPr/>
        </p:nvCxnSpPr>
        <p:spPr>
          <a:xfrm rot="10800000">
            <a:off x="4865669" y="4412453"/>
            <a:ext cx="4009200" cy="0"/>
          </a:xfrm>
          <a:prstGeom prst="straightConnector1">
            <a:avLst/>
          </a:prstGeom>
          <a:noFill/>
          <a:ln w="9525" cap="flat" cmpd="sng">
            <a:solidFill>
              <a:schemeClr val="lt2"/>
            </a:solidFill>
            <a:prstDash val="solid"/>
            <a:round/>
            <a:headEnd type="none" w="med" len="med"/>
            <a:tailEnd type="none" w="med" len="med"/>
          </a:ln>
        </p:spPr>
      </p:cxnSp>
      <p:sp>
        <p:nvSpPr>
          <p:cNvPr id="667" name="Google Shape;667;p85"/>
          <p:cNvSpPr txBox="1">
            <a:spLocks noGrp="1"/>
          </p:cNvSpPr>
          <p:nvPr>
            <p:ph type="subTitle" idx="16"/>
          </p:nvPr>
        </p:nvSpPr>
        <p:spPr>
          <a:xfrm>
            <a:off x="4866148" y="4509078"/>
            <a:ext cx="1809900" cy="13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09</a:t>
            </a:r>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800"/>
                                        <p:tgtEl>
                                          <p:spTgt spid="639"/>
                                        </p:tgtEl>
                                      </p:cBhvr>
                                    </p:animEffect>
                                  </p:childTnLst>
                                </p:cTn>
                              </p:par>
                              <p:par>
                                <p:cTn id="8" presetID="10" presetClass="entr" presetSubtype="0"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Effect transition="in" filter="fade">
                                      <p:cBhvr>
                                        <p:cTn id="10" dur="1000"/>
                                        <p:tgtEl>
                                          <p:spTgt spid="640"/>
                                        </p:tgtEl>
                                      </p:cBhvr>
                                    </p:animEffect>
                                  </p:childTnLst>
                                </p:cTn>
                              </p:par>
                              <p:par>
                                <p:cTn id="11" presetID="10" presetClass="entr" presetSubtype="0" fill="hold" nodeType="withEffect">
                                  <p:stCondLst>
                                    <p:cond delay="0"/>
                                  </p:stCondLst>
                                  <p:childTnLst>
                                    <p:set>
                                      <p:cBhvr>
                                        <p:cTn id="12" dur="1" fill="hold">
                                          <p:stCondLst>
                                            <p:cond delay="0"/>
                                          </p:stCondLst>
                                        </p:cTn>
                                        <p:tgtEl>
                                          <p:spTgt spid="641"/>
                                        </p:tgtEl>
                                        <p:attrNameLst>
                                          <p:attrName>style.visibility</p:attrName>
                                        </p:attrNameLst>
                                      </p:cBhvr>
                                      <p:to>
                                        <p:strVal val="visible"/>
                                      </p:to>
                                    </p:set>
                                    <p:animEffect transition="in" filter="fade">
                                      <p:cBhvr>
                                        <p:cTn id="13" dur="1000"/>
                                        <p:tgtEl>
                                          <p:spTgt spid="641"/>
                                        </p:tgtEl>
                                      </p:cBhvr>
                                    </p:animEffect>
                                  </p:childTnLst>
                                </p:cTn>
                              </p:par>
                              <p:par>
                                <p:cTn id="14" presetID="10" presetClass="entr" presetSubtype="0" fill="hold" nodeType="withEffect">
                                  <p:stCondLst>
                                    <p:cond delay="0"/>
                                  </p:stCondLst>
                                  <p:childTnLst>
                                    <p:set>
                                      <p:cBhvr>
                                        <p:cTn id="15" dur="1" fill="hold">
                                          <p:stCondLst>
                                            <p:cond delay="0"/>
                                          </p:stCondLst>
                                        </p:cTn>
                                        <p:tgtEl>
                                          <p:spTgt spid="642"/>
                                        </p:tgtEl>
                                        <p:attrNameLst>
                                          <p:attrName>style.visibility</p:attrName>
                                        </p:attrNameLst>
                                      </p:cBhvr>
                                      <p:to>
                                        <p:strVal val="visible"/>
                                      </p:to>
                                    </p:set>
                                    <p:animEffect transition="in" filter="fade">
                                      <p:cBhvr>
                                        <p:cTn id="16" dur="1000"/>
                                        <p:tgtEl>
                                          <p:spTgt spid="642"/>
                                        </p:tgtEl>
                                      </p:cBhvr>
                                    </p:animEffect>
                                  </p:childTnLst>
                                </p:cTn>
                              </p:par>
                              <p:par>
                                <p:cTn id="17" presetID="10" presetClass="entr" presetSubtype="0" fill="hold" nodeType="withEffect">
                                  <p:stCondLst>
                                    <p:cond delay="0"/>
                                  </p:stCondLst>
                                  <p:childTnLst>
                                    <p:set>
                                      <p:cBhvr>
                                        <p:cTn id="18" dur="1" fill="hold">
                                          <p:stCondLst>
                                            <p:cond delay="0"/>
                                          </p:stCondLst>
                                        </p:cTn>
                                        <p:tgtEl>
                                          <p:spTgt spid="643"/>
                                        </p:tgtEl>
                                        <p:attrNameLst>
                                          <p:attrName>style.visibility</p:attrName>
                                        </p:attrNameLst>
                                      </p:cBhvr>
                                      <p:to>
                                        <p:strVal val="visible"/>
                                      </p:to>
                                    </p:set>
                                    <p:animEffect transition="in" filter="fade">
                                      <p:cBhvr>
                                        <p:cTn id="19" dur="1000"/>
                                        <p:tgtEl>
                                          <p:spTgt spid="643"/>
                                        </p:tgtEl>
                                      </p:cBhvr>
                                    </p:animEffect>
                                  </p:childTnLst>
                                </p:cTn>
                              </p:par>
                              <p:par>
                                <p:cTn id="20" presetID="10" presetClass="entr" presetSubtype="0" fill="hold" nodeType="withEffect">
                                  <p:stCondLst>
                                    <p:cond delay="0"/>
                                  </p:stCondLst>
                                  <p:childTnLst>
                                    <p:set>
                                      <p:cBhvr>
                                        <p:cTn id="21" dur="1" fill="hold">
                                          <p:stCondLst>
                                            <p:cond delay="0"/>
                                          </p:stCondLst>
                                        </p:cTn>
                                        <p:tgtEl>
                                          <p:spTgt spid="644"/>
                                        </p:tgtEl>
                                        <p:attrNameLst>
                                          <p:attrName>style.visibility</p:attrName>
                                        </p:attrNameLst>
                                      </p:cBhvr>
                                      <p:to>
                                        <p:strVal val="visible"/>
                                      </p:to>
                                    </p:set>
                                    <p:animEffect transition="in" filter="fade">
                                      <p:cBhvr>
                                        <p:cTn id="22" dur="1000"/>
                                        <p:tgtEl>
                                          <p:spTgt spid="644"/>
                                        </p:tgtEl>
                                      </p:cBhvr>
                                    </p:animEffect>
                                  </p:childTnLst>
                                </p:cTn>
                              </p:par>
                              <p:par>
                                <p:cTn id="23" presetID="10" presetClass="entr" presetSubtype="0" fill="hold" nodeType="withEffect">
                                  <p:stCondLst>
                                    <p:cond delay="0"/>
                                  </p:stCondLst>
                                  <p:childTnLst>
                                    <p:set>
                                      <p:cBhvr>
                                        <p:cTn id="24" dur="1" fill="hold">
                                          <p:stCondLst>
                                            <p:cond delay="0"/>
                                          </p:stCondLst>
                                        </p:cTn>
                                        <p:tgtEl>
                                          <p:spTgt spid="646"/>
                                        </p:tgtEl>
                                        <p:attrNameLst>
                                          <p:attrName>style.visibility</p:attrName>
                                        </p:attrNameLst>
                                      </p:cBhvr>
                                      <p:to>
                                        <p:strVal val="visible"/>
                                      </p:to>
                                    </p:set>
                                    <p:animEffect transition="in" filter="fade">
                                      <p:cBhvr>
                                        <p:cTn id="25" dur="1000"/>
                                        <p:tgtEl>
                                          <p:spTgt spid="646"/>
                                        </p:tgtEl>
                                      </p:cBhvr>
                                    </p:animEffect>
                                  </p:childTnLst>
                                </p:cTn>
                              </p:par>
                              <p:par>
                                <p:cTn id="26" presetID="10" presetClass="entr" presetSubtype="0" fill="hold" nodeType="withEffect">
                                  <p:stCondLst>
                                    <p:cond delay="0"/>
                                  </p:stCondLst>
                                  <p:childTnLst>
                                    <p:set>
                                      <p:cBhvr>
                                        <p:cTn id="27" dur="1" fill="hold">
                                          <p:stCondLst>
                                            <p:cond delay="0"/>
                                          </p:stCondLst>
                                        </p:cTn>
                                        <p:tgtEl>
                                          <p:spTgt spid="647"/>
                                        </p:tgtEl>
                                        <p:attrNameLst>
                                          <p:attrName>style.visibility</p:attrName>
                                        </p:attrNameLst>
                                      </p:cBhvr>
                                      <p:to>
                                        <p:strVal val="visible"/>
                                      </p:to>
                                    </p:set>
                                    <p:animEffect transition="in" filter="fade">
                                      <p:cBhvr>
                                        <p:cTn id="28" dur="1000"/>
                                        <p:tgtEl>
                                          <p:spTgt spid="647"/>
                                        </p:tgtEl>
                                      </p:cBhvr>
                                    </p:animEffect>
                                  </p:childTnLst>
                                </p:cTn>
                              </p:par>
                              <p:par>
                                <p:cTn id="29" presetID="10" presetClass="entr" presetSubtype="0" fill="hold" nodeType="withEffect">
                                  <p:stCondLst>
                                    <p:cond delay="0"/>
                                  </p:stCondLst>
                                  <p:childTnLst>
                                    <p:set>
                                      <p:cBhvr>
                                        <p:cTn id="30" dur="1" fill="hold">
                                          <p:stCondLst>
                                            <p:cond delay="0"/>
                                          </p:stCondLst>
                                        </p:cTn>
                                        <p:tgtEl>
                                          <p:spTgt spid="648"/>
                                        </p:tgtEl>
                                        <p:attrNameLst>
                                          <p:attrName>style.visibility</p:attrName>
                                        </p:attrNameLst>
                                      </p:cBhvr>
                                      <p:to>
                                        <p:strVal val="visible"/>
                                      </p:to>
                                    </p:set>
                                    <p:animEffect transition="in" filter="fade">
                                      <p:cBhvr>
                                        <p:cTn id="31" dur="1000"/>
                                        <p:tgtEl>
                                          <p:spTgt spid="648"/>
                                        </p:tgtEl>
                                      </p:cBhvr>
                                    </p:animEffect>
                                  </p:childTnLst>
                                </p:cTn>
                              </p:par>
                              <p:par>
                                <p:cTn id="32" presetID="10" presetClass="entr" presetSubtype="0" fill="hold" nodeType="withEffect">
                                  <p:stCondLst>
                                    <p:cond delay="0"/>
                                  </p:stCondLst>
                                  <p:childTnLst>
                                    <p:set>
                                      <p:cBhvr>
                                        <p:cTn id="33" dur="1" fill="hold">
                                          <p:stCondLst>
                                            <p:cond delay="0"/>
                                          </p:stCondLst>
                                        </p:cTn>
                                        <p:tgtEl>
                                          <p:spTgt spid="649"/>
                                        </p:tgtEl>
                                        <p:attrNameLst>
                                          <p:attrName>style.visibility</p:attrName>
                                        </p:attrNameLst>
                                      </p:cBhvr>
                                      <p:to>
                                        <p:strVal val="visible"/>
                                      </p:to>
                                    </p:set>
                                    <p:animEffect transition="in" filter="fade">
                                      <p:cBhvr>
                                        <p:cTn id="34" dur="1000"/>
                                        <p:tgtEl>
                                          <p:spTgt spid="649"/>
                                        </p:tgtEl>
                                      </p:cBhvr>
                                    </p:animEffect>
                                  </p:childTnLst>
                                </p:cTn>
                              </p:par>
                              <p:par>
                                <p:cTn id="35" presetID="10" presetClass="entr" presetSubtype="0" fill="hold" nodeType="withEffect">
                                  <p:stCondLst>
                                    <p:cond delay="0"/>
                                  </p:stCondLst>
                                  <p:childTnLst>
                                    <p:set>
                                      <p:cBhvr>
                                        <p:cTn id="36" dur="1" fill="hold">
                                          <p:stCondLst>
                                            <p:cond delay="0"/>
                                          </p:stCondLst>
                                        </p:cTn>
                                        <p:tgtEl>
                                          <p:spTgt spid="650"/>
                                        </p:tgtEl>
                                        <p:attrNameLst>
                                          <p:attrName>style.visibility</p:attrName>
                                        </p:attrNameLst>
                                      </p:cBhvr>
                                      <p:to>
                                        <p:strVal val="visible"/>
                                      </p:to>
                                    </p:set>
                                    <p:animEffect transition="in" filter="fade">
                                      <p:cBhvr>
                                        <p:cTn id="37" dur="1000"/>
                                        <p:tgtEl>
                                          <p:spTgt spid="650"/>
                                        </p:tgtEl>
                                      </p:cBhvr>
                                    </p:animEffect>
                                  </p:childTnLst>
                                </p:cTn>
                              </p:par>
                              <p:par>
                                <p:cTn id="38" presetID="10" presetClass="entr" presetSubtype="0" fill="hold" nodeType="withEffect">
                                  <p:stCondLst>
                                    <p:cond delay="0"/>
                                  </p:stCondLst>
                                  <p:childTnLst>
                                    <p:set>
                                      <p:cBhvr>
                                        <p:cTn id="39" dur="1" fill="hold">
                                          <p:stCondLst>
                                            <p:cond delay="0"/>
                                          </p:stCondLst>
                                        </p:cTn>
                                        <p:tgtEl>
                                          <p:spTgt spid="652"/>
                                        </p:tgtEl>
                                        <p:attrNameLst>
                                          <p:attrName>style.visibility</p:attrName>
                                        </p:attrNameLst>
                                      </p:cBhvr>
                                      <p:to>
                                        <p:strVal val="visible"/>
                                      </p:to>
                                    </p:set>
                                    <p:animEffect transition="in" filter="fade">
                                      <p:cBhvr>
                                        <p:cTn id="40" dur="1000"/>
                                        <p:tgtEl>
                                          <p:spTgt spid="652"/>
                                        </p:tgtEl>
                                      </p:cBhvr>
                                    </p:animEffect>
                                  </p:childTnLst>
                                </p:cTn>
                              </p:par>
                              <p:par>
                                <p:cTn id="41" presetID="10" presetClass="entr" presetSubtype="0" fill="hold" nodeType="withEffect">
                                  <p:stCondLst>
                                    <p:cond delay="0"/>
                                  </p:stCondLst>
                                  <p:childTnLst>
                                    <p:set>
                                      <p:cBhvr>
                                        <p:cTn id="42" dur="1" fill="hold">
                                          <p:stCondLst>
                                            <p:cond delay="0"/>
                                          </p:stCondLst>
                                        </p:cTn>
                                        <p:tgtEl>
                                          <p:spTgt spid="653"/>
                                        </p:tgtEl>
                                        <p:attrNameLst>
                                          <p:attrName>style.visibility</p:attrName>
                                        </p:attrNameLst>
                                      </p:cBhvr>
                                      <p:to>
                                        <p:strVal val="visible"/>
                                      </p:to>
                                    </p:set>
                                    <p:animEffect transition="in" filter="fade">
                                      <p:cBhvr>
                                        <p:cTn id="43" dur="1000"/>
                                        <p:tgtEl>
                                          <p:spTgt spid="653"/>
                                        </p:tgtEl>
                                      </p:cBhvr>
                                    </p:animEffect>
                                  </p:childTnLst>
                                </p:cTn>
                              </p:par>
                              <p:par>
                                <p:cTn id="44" presetID="10" presetClass="entr" presetSubtype="0" fill="hold" nodeType="withEffect">
                                  <p:stCondLst>
                                    <p:cond delay="0"/>
                                  </p:stCondLst>
                                  <p:childTnLst>
                                    <p:set>
                                      <p:cBhvr>
                                        <p:cTn id="45" dur="1" fill="hold">
                                          <p:stCondLst>
                                            <p:cond delay="0"/>
                                          </p:stCondLst>
                                        </p:cTn>
                                        <p:tgtEl>
                                          <p:spTgt spid="654"/>
                                        </p:tgtEl>
                                        <p:attrNameLst>
                                          <p:attrName>style.visibility</p:attrName>
                                        </p:attrNameLst>
                                      </p:cBhvr>
                                      <p:to>
                                        <p:strVal val="visible"/>
                                      </p:to>
                                    </p:set>
                                    <p:animEffect transition="in" filter="fade">
                                      <p:cBhvr>
                                        <p:cTn id="46" dur="1000"/>
                                        <p:tgtEl>
                                          <p:spTgt spid="654"/>
                                        </p:tgtEl>
                                      </p:cBhvr>
                                    </p:animEffect>
                                  </p:childTnLst>
                                </p:cTn>
                              </p:par>
                              <p:par>
                                <p:cTn id="47" presetID="10" presetClass="entr" presetSubtype="0" fill="hold" nodeType="withEffect">
                                  <p:stCondLst>
                                    <p:cond delay="0"/>
                                  </p:stCondLst>
                                  <p:childTnLst>
                                    <p:set>
                                      <p:cBhvr>
                                        <p:cTn id="48" dur="1" fill="hold">
                                          <p:stCondLst>
                                            <p:cond delay="0"/>
                                          </p:stCondLst>
                                        </p:cTn>
                                        <p:tgtEl>
                                          <p:spTgt spid="655"/>
                                        </p:tgtEl>
                                        <p:attrNameLst>
                                          <p:attrName>style.visibility</p:attrName>
                                        </p:attrNameLst>
                                      </p:cBhvr>
                                      <p:to>
                                        <p:strVal val="visible"/>
                                      </p:to>
                                    </p:set>
                                    <p:animEffect transition="in" filter="fade">
                                      <p:cBhvr>
                                        <p:cTn id="49" dur="1000"/>
                                        <p:tgtEl>
                                          <p:spTgt spid="655"/>
                                        </p:tgtEl>
                                      </p:cBhvr>
                                    </p:animEffect>
                                  </p:childTnLst>
                                </p:cTn>
                              </p:par>
                              <p:par>
                                <p:cTn id="50" presetID="10" presetClass="entr" presetSubtype="0" fill="hold" nodeType="withEffect">
                                  <p:stCondLst>
                                    <p:cond delay="0"/>
                                  </p:stCondLst>
                                  <p:childTnLst>
                                    <p:set>
                                      <p:cBhvr>
                                        <p:cTn id="51" dur="1" fill="hold">
                                          <p:stCondLst>
                                            <p:cond delay="0"/>
                                          </p:stCondLst>
                                        </p:cTn>
                                        <p:tgtEl>
                                          <p:spTgt spid="656"/>
                                        </p:tgtEl>
                                        <p:attrNameLst>
                                          <p:attrName>style.visibility</p:attrName>
                                        </p:attrNameLst>
                                      </p:cBhvr>
                                      <p:to>
                                        <p:strVal val="visible"/>
                                      </p:to>
                                    </p:set>
                                    <p:animEffect transition="in" filter="fade">
                                      <p:cBhvr>
                                        <p:cTn id="52" dur="1000"/>
                                        <p:tgtEl>
                                          <p:spTgt spid="656"/>
                                        </p:tgtEl>
                                      </p:cBhvr>
                                    </p:animEffect>
                                  </p:childTnLst>
                                </p:cTn>
                              </p:par>
                              <p:par>
                                <p:cTn id="53" presetID="10" presetClass="entr" presetSubtype="0" fill="hold" nodeType="withEffect">
                                  <p:stCondLst>
                                    <p:cond delay="0"/>
                                  </p:stCondLst>
                                  <p:childTnLst>
                                    <p:set>
                                      <p:cBhvr>
                                        <p:cTn id="54" dur="1" fill="hold">
                                          <p:stCondLst>
                                            <p:cond delay="0"/>
                                          </p:stCondLst>
                                        </p:cTn>
                                        <p:tgtEl>
                                          <p:spTgt spid="657"/>
                                        </p:tgtEl>
                                        <p:attrNameLst>
                                          <p:attrName>style.visibility</p:attrName>
                                        </p:attrNameLst>
                                      </p:cBhvr>
                                      <p:to>
                                        <p:strVal val="visible"/>
                                      </p:to>
                                    </p:set>
                                    <p:animEffect transition="in" filter="fade">
                                      <p:cBhvr>
                                        <p:cTn id="55" dur="1000"/>
                                        <p:tgtEl>
                                          <p:spTgt spid="657"/>
                                        </p:tgtEl>
                                      </p:cBhvr>
                                    </p:animEffect>
                                  </p:childTnLst>
                                </p:cTn>
                              </p:par>
                              <p:par>
                                <p:cTn id="56" presetID="10" presetClass="entr" presetSubtype="0" fill="hold" nodeType="withEffect">
                                  <p:stCondLst>
                                    <p:cond delay="0"/>
                                  </p:stCondLst>
                                  <p:childTnLst>
                                    <p:set>
                                      <p:cBhvr>
                                        <p:cTn id="57" dur="1" fill="hold">
                                          <p:stCondLst>
                                            <p:cond delay="0"/>
                                          </p:stCondLst>
                                        </p:cTn>
                                        <p:tgtEl>
                                          <p:spTgt spid="658"/>
                                        </p:tgtEl>
                                        <p:attrNameLst>
                                          <p:attrName>style.visibility</p:attrName>
                                        </p:attrNameLst>
                                      </p:cBhvr>
                                      <p:to>
                                        <p:strVal val="visible"/>
                                      </p:to>
                                    </p:set>
                                    <p:animEffect transition="in" filter="fade">
                                      <p:cBhvr>
                                        <p:cTn id="58" dur="1000"/>
                                        <p:tgtEl>
                                          <p:spTgt spid="658"/>
                                        </p:tgtEl>
                                      </p:cBhvr>
                                    </p:animEffect>
                                  </p:childTnLst>
                                </p:cTn>
                              </p:par>
                              <p:par>
                                <p:cTn id="59" presetID="1" presetClass="entr" presetSubtype="0" fill="hold" nodeType="withEffect">
                                  <p:stCondLst>
                                    <p:cond delay="0"/>
                                  </p:stCondLst>
                                  <p:childTnLst>
                                    <p:set>
                                      <p:cBhvr>
                                        <p:cTn id="60" dur="1" fill="hold">
                                          <p:stCondLst>
                                            <p:cond delay="0"/>
                                          </p:stCondLst>
                                        </p:cTn>
                                        <p:tgtEl>
                                          <p:spTgt spid="659"/>
                                        </p:tgtEl>
                                        <p:attrNameLst>
                                          <p:attrName>style.visibility</p:attrName>
                                        </p:attrNameLst>
                                      </p:cBhvr>
                                      <p:to>
                                        <p:strVal val="visible"/>
                                      </p:to>
                                    </p:set>
                                  </p:childTnLst>
                                </p:cTn>
                              </p:par>
                              <p:par>
                                <p:cTn id="61" presetID="10" presetClass="entr" presetSubtype="0" fill="hold" nodeType="withEffect">
                                  <p:stCondLst>
                                    <p:cond delay="0"/>
                                  </p:stCondLst>
                                  <p:childTnLst>
                                    <p:set>
                                      <p:cBhvr>
                                        <p:cTn id="62" dur="1" fill="hold">
                                          <p:stCondLst>
                                            <p:cond delay="0"/>
                                          </p:stCondLst>
                                        </p:cTn>
                                        <p:tgtEl>
                                          <p:spTgt spid="660"/>
                                        </p:tgtEl>
                                        <p:attrNameLst>
                                          <p:attrName>style.visibility</p:attrName>
                                        </p:attrNameLst>
                                      </p:cBhvr>
                                      <p:to>
                                        <p:strVal val="visible"/>
                                      </p:to>
                                    </p:set>
                                    <p:animEffect transition="in" filter="fade">
                                      <p:cBhvr>
                                        <p:cTn id="63" dur="1000"/>
                                        <p:tgtEl>
                                          <p:spTgt spid="660"/>
                                        </p:tgtEl>
                                      </p:cBhvr>
                                    </p:animEffect>
                                  </p:childTnLst>
                                </p:cTn>
                              </p:par>
                              <p:par>
                                <p:cTn id="64" presetID="10" presetClass="entr" presetSubtype="0" fill="hold" nodeType="withEffect">
                                  <p:stCondLst>
                                    <p:cond delay="0"/>
                                  </p:stCondLst>
                                  <p:childTnLst>
                                    <p:set>
                                      <p:cBhvr>
                                        <p:cTn id="65" dur="1" fill="hold">
                                          <p:stCondLst>
                                            <p:cond delay="0"/>
                                          </p:stCondLst>
                                        </p:cTn>
                                        <p:tgtEl>
                                          <p:spTgt spid="661"/>
                                        </p:tgtEl>
                                        <p:attrNameLst>
                                          <p:attrName>style.visibility</p:attrName>
                                        </p:attrNameLst>
                                      </p:cBhvr>
                                      <p:to>
                                        <p:strVal val="visible"/>
                                      </p:to>
                                    </p:set>
                                    <p:animEffect transition="in" filter="fade">
                                      <p:cBhvr>
                                        <p:cTn id="66" dur="1000"/>
                                        <p:tgtEl>
                                          <p:spTgt spid="661"/>
                                        </p:tgtEl>
                                      </p:cBhvr>
                                    </p:animEffect>
                                  </p:childTnLst>
                                </p:cTn>
                              </p:par>
                              <p:par>
                                <p:cTn id="67" presetID="10" presetClass="entr" presetSubtype="0" fill="hold" nodeType="withEffect">
                                  <p:stCondLst>
                                    <p:cond delay="0"/>
                                  </p:stCondLst>
                                  <p:childTnLst>
                                    <p:set>
                                      <p:cBhvr>
                                        <p:cTn id="68" dur="1" fill="hold">
                                          <p:stCondLst>
                                            <p:cond delay="0"/>
                                          </p:stCondLst>
                                        </p:cTn>
                                        <p:tgtEl>
                                          <p:spTgt spid="662"/>
                                        </p:tgtEl>
                                        <p:attrNameLst>
                                          <p:attrName>style.visibility</p:attrName>
                                        </p:attrNameLst>
                                      </p:cBhvr>
                                      <p:to>
                                        <p:strVal val="visible"/>
                                      </p:to>
                                    </p:set>
                                    <p:animEffect transition="in" filter="fade">
                                      <p:cBhvr>
                                        <p:cTn id="69" dur="1000"/>
                                        <p:tgtEl>
                                          <p:spTgt spid="662"/>
                                        </p:tgtEl>
                                      </p:cBhvr>
                                    </p:animEffect>
                                  </p:childTnLst>
                                </p:cTn>
                              </p:par>
                              <p:par>
                                <p:cTn id="70" presetID="10" presetClass="entr" presetSubtype="0" fill="hold" nodeType="withEffect">
                                  <p:stCondLst>
                                    <p:cond delay="0"/>
                                  </p:stCondLst>
                                  <p:childTnLst>
                                    <p:set>
                                      <p:cBhvr>
                                        <p:cTn id="71" dur="1" fill="hold">
                                          <p:stCondLst>
                                            <p:cond delay="0"/>
                                          </p:stCondLst>
                                        </p:cTn>
                                        <p:tgtEl>
                                          <p:spTgt spid="663"/>
                                        </p:tgtEl>
                                        <p:attrNameLst>
                                          <p:attrName>style.visibility</p:attrName>
                                        </p:attrNameLst>
                                      </p:cBhvr>
                                      <p:to>
                                        <p:strVal val="visible"/>
                                      </p:to>
                                    </p:set>
                                    <p:animEffect transition="in" filter="fade">
                                      <p:cBhvr>
                                        <p:cTn id="72" dur="1000"/>
                                        <p:tgtEl>
                                          <p:spTgt spid="663"/>
                                        </p:tgtEl>
                                      </p:cBhvr>
                                    </p:animEffect>
                                  </p:childTnLst>
                                </p:cTn>
                              </p:par>
                              <p:par>
                                <p:cTn id="73" presetID="10" presetClass="entr" presetSubtype="0" fill="hold" nodeType="withEffect">
                                  <p:stCondLst>
                                    <p:cond delay="0"/>
                                  </p:stCondLst>
                                  <p:childTnLst>
                                    <p:set>
                                      <p:cBhvr>
                                        <p:cTn id="74" dur="1" fill="hold">
                                          <p:stCondLst>
                                            <p:cond delay="0"/>
                                          </p:stCondLst>
                                        </p:cTn>
                                        <p:tgtEl>
                                          <p:spTgt spid="664"/>
                                        </p:tgtEl>
                                        <p:attrNameLst>
                                          <p:attrName>style.visibility</p:attrName>
                                        </p:attrNameLst>
                                      </p:cBhvr>
                                      <p:to>
                                        <p:strVal val="visible"/>
                                      </p:to>
                                    </p:set>
                                    <p:animEffect transition="in" filter="fade">
                                      <p:cBhvr>
                                        <p:cTn id="75" dur="1000"/>
                                        <p:tgtEl>
                                          <p:spTgt spid="664"/>
                                        </p:tgtEl>
                                      </p:cBhvr>
                                    </p:animEffect>
                                  </p:childTnLst>
                                </p:cTn>
                              </p:par>
                              <p:par>
                                <p:cTn id="76" presetID="10" presetClass="entr" presetSubtype="0" fill="hold" nodeType="withEffect">
                                  <p:stCondLst>
                                    <p:cond delay="0"/>
                                  </p:stCondLst>
                                  <p:childTnLst>
                                    <p:set>
                                      <p:cBhvr>
                                        <p:cTn id="77" dur="1" fill="hold">
                                          <p:stCondLst>
                                            <p:cond delay="0"/>
                                          </p:stCondLst>
                                        </p:cTn>
                                        <p:tgtEl>
                                          <p:spTgt spid="665"/>
                                        </p:tgtEl>
                                        <p:attrNameLst>
                                          <p:attrName>style.visibility</p:attrName>
                                        </p:attrNameLst>
                                      </p:cBhvr>
                                      <p:to>
                                        <p:strVal val="visible"/>
                                      </p:to>
                                    </p:set>
                                    <p:animEffect transition="in" filter="fade">
                                      <p:cBhvr>
                                        <p:cTn id="78" dur="1000"/>
                                        <p:tgtEl>
                                          <p:spTgt spid="665"/>
                                        </p:tgtEl>
                                      </p:cBhvr>
                                    </p:animEffect>
                                  </p:childTnLst>
                                </p:cTn>
                              </p:par>
                              <p:par>
                                <p:cTn id="79" presetID="10" presetClass="entr" presetSubtype="0" fill="hold" nodeType="withEffect">
                                  <p:stCondLst>
                                    <p:cond delay="0"/>
                                  </p:stCondLst>
                                  <p:childTnLst>
                                    <p:set>
                                      <p:cBhvr>
                                        <p:cTn id="80" dur="1" fill="hold">
                                          <p:stCondLst>
                                            <p:cond delay="0"/>
                                          </p:stCondLst>
                                        </p:cTn>
                                        <p:tgtEl>
                                          <p:spTgt spid="666"/>
                                        </p:tgtEl>
                                        <p:attrNameLst>
                                          <p:attrName>style.visibility</p:attrName>
                                        </p:attrNameLst>
                                      </p:cBhvr>
                                      <p:to>
                                        <p:strVal val="visible"/>
                                      </p:to>
                                    </p:set>
                                    <p:animEffect transition="in" filter="fade">
                                      <p:cBhvr>
                                        <p:cTn id="81" dur="1000"/>
                                        <p:tgtEl>
                                          <p:spTgt spid="666"/>
                                        </p:tgtEl>
                                      </p:cBhvr>
                                    </p:animEffect>
                                  </p:childTnLst>
                                </p:cTn>
                              </p:par>
                              <p:par>
                                <p:cTn id="82" presetID="10" presetClass="entr" presetSubtype="0" fill="hold" nodeType="withEffect">
                                  <p:stCondLst>
                                    <p:cond delay="0"/>
                                  </p:stCondLst>
                                  <p:childTnLst>
                                    <p:set>
                                      <p:cBhvr>
                                        <p:cTn id="83" dur="1" fill="hold">
                                          <p:stCondLst>
                                            <p:cond delay="0"/>
                                          </p:stCondLst>
                                        </p:cTn>
                                        <p:tgtEl>
                                          <p:spTgt spid="667"/>
                                        </p:tgtEl>
                                        <p:attrNameLst>
                                          <p:attrName>style.visibility</p:attrName>
                                        </p:attrNameLst>
                                      </p:cBhvr>
                                      <p:to>
                                        <p:strVal val="visible"/>
                                      </p:to>
                                    </p:set>
                                    <p:animEffect transition="in" filter="fade">
                                      <p:cBhvr>
                                        <p:cTn id="84" dur="1000"/>
                                        <p:tgtEl>
                                          <p:spTgt spid="667"/>
                                        </p:tgtEl>
                                      </p:cBhvr>
                                    </p:animEffect>
                                  </p:childTnLst>
                                </p:cTn>
                              </p:par>
                              <p:par>
                                <p:cTn id="85" presetID="10" presetClass="entr" presetSubtype="0" fill="hold" nodeType="withEffect">
                                  <p:stCondLst>
                                    <p:cond delay="0"/>
                                  </p:stCondLst>
                                  <p:childTnLst>
                                    <p:set>
                                      <p:cBhvr>
                                        <p:cTn id="86" dur="1" fill="hold">
                                          <p:stCondLst>
                                            <p:cond delay="0"/>
                                          </p:stCondLst>
                                        </p:cTn>
                                        <p:tgtEl>
                                          <p:spTgt spid="659"/>
                                        </p:tgtEl>
                                        <p:attrNameLst>
                                          <p:attrName>style.visibility</p:attrName>
                                        </p:attrNameLst>
                                      </p:cBhvr>
                                      <p:to>
                                        <p:strVal val="visible"/>
                                      </p:to>
                                    </p:set>
                                    <p:animEffect transition="in" filter="fade">
                                      <p:cBhvr>
                                        <p:cTn id="87" dur="1000"/>
                                        <p:tgtEl>
                                          <p:spTgt spid="659"/>
                                        </p:tgtEl>
                                      </p:cBhvr>
                                    </p:animEffect>
                                  </p:childTnLst>
                                </p:cTn>
                              </p:par>
                              <p:par>
                                <p:cTn id="88" presetID="10" presetClass="entr" presetSubtype="0" fill="hold" nodeType="withEffect">
                                  <p:stCondLst>
                                    <p:cond delay="0"/>
                                  </p:stCondLst>
                                  <p:childTnLst>
                                    <p:set>
                                      <p:cBhvr>
                                        <p:cTn id="89" dur="1" fill="hold">
                                          <p:stCondLst>
                                            <p:cond delay="0"/>
                                          </p:stCondLst>
                                        </p:cTn>
                                        <p:tgtEl>
                                          <p:spTgt spid="645"/>
                                        </p:tgtEl>
                                        <p:attrNameLst>
                                          <p:attrName>style.visibility</p:attrName>
                                        </p:attrNameLst>
                                      </p:cBhvr>
                                      <p:to>
                                        <p:strVal val="visible"/>
                                      </p:to>
                                    </p:set>
                                    <p:animEffect transition="in" filter="fade">
                                      <p:cBhvr>
                                        <p:cTn id="90" dur="1000"/>
                                        <p:tgtEl>
                                          <p:spTgt spid="64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4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3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4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4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4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4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4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4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5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5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5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5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5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5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5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5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5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5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6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6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6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6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6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6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86" descr="A boxy modern building with bright walls under a sunny sky."/>
          <p:cNvPicPr preferRelativeResize="0"/>
          <p:nvPr/>
        </p:nvPicPr>
        <p:blipFill rotWithShape="1">
          <a:blip r:embed="rId3">
            <a:alphaModFix amt="90000"/>
          </a:blip>
          <a:srcRect b="29022"/>
          <a:stretch/>
        </p:blipFill>
        <p:spPr>
          <a:xfrm>
            <a:off x="-4" y="0"/>
            <a:ext cx="9144003" cy="5143498"/>
          </a:xfrm>
          <a:prstGeom prst="rect">
            <a:avLst/>
          </a:prstGeom>
          <a:noFill/>
          <a:ln>
            <a:noFill/>
          </a:ln>
        </p:spPr>
      </p:pic>
      <p:cxnSp>
        <p:nvCxnSpPr>
          <p:cNvPr id="673" name="Google Shape;673;p86"/>
          <p:cNvCxnSpPr/>
          <p:nvPr/>
        </p:nvCxnSpPr>
        <p:spPr>
          <a:xfrm rot="10800000">
            <a:off x="285600" y="1160158"/>
            <a:ext cx="8574000" cy="0"/>
          </a:xfrm>
          <a:prstGeom prst="straightConnector1">
            <a:avLst/>
          </a:prstGeom>
          <a:noFill/>
          <a:ln w="9525" cap="flat" cmpd="sng">
            <a:solidFill>
              <a:schemeClr val="lt1"/>
            </a:solidFill>
            <a:prstDash val="solid"/>
            <a:round/>
            <a:headEnd type="none" w="med" len="med"/>
            <a:tailEnd type="none" w="med" len="med"/>
          </a:ln>
        </p:spPr>
      </p:cxnSp>
      <p:sp>
        <p:nvSpPr>
          <p:cNvPr id="674" name="Google Shape;674;p86"/>
          <p:cNvSpPr txBox="1">
            <a:spLocks noGrp="1"/>
          </p:cNvSpPr>
          <p:nvPr>
            <p:ph type="title"/>
          </p:nvPr>
        </p:nvSpPr>
        <p:spPr>
          <a:xfrm>
            <a:off x="276075" y="457200"/>
            <a:ext cx="8594400" cy="554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Motivation</a:t>
            </a:r>
            <a:endParaRPr/>
          </a:p>
        </p:txBody>
      </p:sp>
      <p:sp>
        <p:nvSpPr>
          <p:cNvPr id="675" name="Google Shape;675;p86"/>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676" name="Google Shape;676;p86"/>
          <p:cNvSpPr txBox="1">
            <a:spLocks noGrp="1"/>
          </p:cNvSpPr>
          <p:nvPr>
            <p:ph type="body" idx="2"/>
          </p:nvPr>
        </p:nvSpPr>
        <p:spPr>
          <a:xfrm>
            <a:off x="311831" y="1309000"/>
            <a:ext cx="4342800" cy="1569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latin typeface="Playfair Display"/>
                <a:ea typeface="Playfair Display"/>
                <a:cs typeface="Playfair Display"/>
                <a:sym typeface="Playfair Display"/>
              </a:rPr>
              <a:t>Architects spend a lot of time exploring design variations manually. This process can be expensive and slow. With AI, we have the opportunity to create new facade concepts much faster, making early design exploration more efficient. That’s the problem we’re addressing.</a:t>
            </a:r>
            <a:endParaRPr>
              <a:latin typeface="Playfair Display"/>
              <a:ea typeface="Playfair Display"/>
              <a:cs typeface="Playfair Display"/>
              <a:sym typeface="Playfair Display"/>
            </a:endParaRPr>
          </a:p>
          <a:p>
            <a:pPr marL="0" lvl="0" indent="0" algn="l" rtl="0">
              <a:spcBef>
                <a:spcPts val="0"/>
              </a:spcBef>
              <a:spcAft>
                <a:spcPts val="0"/>
              </a:spcAft>
              <a:buNone/>
            </a:pPr>
            <a:endParaRPr>
              <a:latin typeface="Playfair Display"/>
              <a:ea typeface="Playfair Display"/>
              <a:cs typeface="Playfair Display"/>
              <a:sym typeface="Playfair Display"/>
            </a:endParaRPr>
          </a:p>
          <a:p>
            <a:pPr marL="0" lvl="0" indent="0" algn="l" rtl="0">
              <a:spcBef>
                <a:spcPts val="0"/>
              </a:spcBef>
              <a:spcAft>
                <a:spcPts val="0"/>
              </a:spcAft>
              <a:buNone/>
            </a:pPr>
            <a:r>
              <a:rPr lang="en">
                <a:latin typeface="Playfair Display"/>
                <a:ea typeface="Playfair Display"/>
                <a:cs typeface="Playfair Display"/>
                <a:sym typeface="Playfair Display"/>
              </a:rPr>
              <a:t>Our goal is to combine two AI capabilities: image generation from text prompts and editing images based on natural language instructions. Together, these allow architects to quickly generate new facades and then refine them interactively, all within a user-friendly system.</a:t>
            </a:r>
            <a:endParaRPr sz="900">
              <a:latin typeface="Playfair Display"/>
              <a:ea typeface="Playfair Display"/>
              <a:cs typeface="Playfair Display"/>
              <a:sym typeface="Playfair Displ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4"/>
                                        </p:tgtEl>
                                        <p:attrNameLst>
                                          <p:attrName>style.visibility</p:attrName>
                                        </p:attrNameLst>
                                      </p:cBhvr>
                                      <p:to>
                                        <p:strVal val="visible"/>
                                      </p:to>
                                    </p:set>
                                    <p:anim calcmode="lin" valueType="num">
                                      <p:cBhvr additive="base">
                                        <p:cTn id="7" dur="1200"/>
                                        <p:tgtEl>
                                          <p:spTgt spid="67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76"/>
                                        </p:tgtEl>
                                        <p:attrNameLst>
                                          <p:attrName>style.visibility</p:attrName>
                                        </p:attrNameLst>
                                      </p:cBhvr>
                                      <p:to>
                                        <p:strVal val="visible"/>
                                      </p:to>
                                    </p:set>
                                    <p:animEffect transition="in" filter="fade">
                                      <p:cBhvr>
                                        <p:cTn id="10" dur="1000"/>
                                        <p:tgtEl>
                                          <p:spTgt spid="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7"/>
          <p:cNvSpPr txBox="1">
            <a:spLocks noGrp="1"/>
          </p:cNvSpPr>
          <p:nvPr>
            <p:ph type="body" idx="5"/>
          </p:nvPr>
        </p:nvSpPr>
        <p:spPr>
          <a:xfrm>
            <a:off x="4682775" y="3042765"/>
            <a:ext cx="2026200" cy="5079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a:t>Architects and design firms spend significant time and resources creating and revising facade designs</a:t>
            </a:r>
            <a:endParaRPr/>
          </a:p>
        </p:txBody>
      </p:sp>
      <p:sp>
        <p:nvSpPr>
          <p:cNvPr id="682" name="Google Shape;682;p87"/>
          <p:cNvSpPr txBox="1">
            <a:spLocks noGrp="1"/>
          </p:cNvSpPr>
          <p:nvPr>
            <p:ph type="title"/>
          </p:nvPr>
        </p:nvSpPr>
        <p:spPr>
          <a:xfrm>
            <a:off x="276075" y="457200"/>
            <a:ext cx="6432900" cy="732600"/>
          </a:xfrm>
          <a:prstGeom prst="rect">
            <a:avLst/>
          </a:prstGeom>
        </p:spPr>
        <p:txBody>
          <a:bodyPr spcFirstLastPara="1" wrap="square" lIns="0" tIns="0" rIns="0" bIns="0" anchor="t" anchorCtr="0">
            <a:spAutoFit/>
          </a:bodyPr>
          <a:lstStyle/>
          <a:p>
            <a:pPr marL="0" lvl="0" indent="0" algn="l" rtl="0">
              <a:lnSpc>
                <a:spcPct val="85000"/>
              </a:lnSpc>
              <a:spcBef>
                <a:spcPts val="0"/>
              </a:spcBef>
              <a:spcAft>
                <a:spcPts val="0"/>
              </a:spcAft>
              <a:buClr>
                <a:schemeClr val="lt1"/>
              </a:buClr>
              <a:buSzPts val="1100"/>
              <a:buNone/>
            </a:pPr>
            <a:r>
              <a:rPr lang="en"/>
              <a:t>Architects Struggle to Explore Multiple Design Variations Quickly</a:t>
            </a:r>
            <a:endParaRPr/>
          </a:p>
        </p:txBody>
      </p:sp>
      <p:pic>
        <p:nvPicPr>
          <p:cNvPr id="683" name="Google Shape;683;p87" title="image (3).jpg"/>
          <p:cNvPicPr preferRelativeResize="0"/>
          <p:nvPr/>
        </p:nvPicPr>
        <p:blipFill rotWithShape="1">
          <a:blip r:embed="rId3">
            <a:alphaModFix/>
          </a:blip>
          <a:srcRect t="24579" b="24584"/>
          <a:stretch/>
        </p:blipFill>
        <p:spPr>
          <a:xfrm>
            <a:off x="6877850" y="0"/>
            <a:ext cx="2266145" cy="1152050"/>
          </a:xfrm>
          <a:prstGeom prst="rect">
            <a:avLst/>
          </a:prstGeom>
          <a:noFill/>
          <a:ln>
            <a:noFill/>
          </a:ln>
        </p:spPr>
      </p:pic>
      <p:sp>
        <p:nvSpPr>
          <p:cNvPr id="684" name="Google Shape;684;p87"/>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685" name="Google Shape;685;p87"/>
          <p:cNvSpPr txBox="1">
            <a:spLocks noGrp="1"/>
          </p:cNvSpPr>
          <p:nvPr>
            <p:ph type="subTitle" idx="1"/>
          </p:nvPr>
        </p:nvSpPr>
        <p:spPr>
          <a:xfrm>
            <a:off x="4682775" y="2717425"/>
            <a:ext cx="2026200" cy="313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Problem 1</a:t>
            </a:r>
            <a:endParaRPr/>
          </a:p>
        </p:txBody>
      </p:sp>
      <p:sp>
        <p:nvSpPr>
          <p:cNvPr id="686" name="Google Shape;686;p87"/>
          <p:cNvSpPr txBox="1">
            <a:spLocks noGrp="1"/>
          </p:cNvSpPr>
          <p:nvPr>
            <p:ph type="subTitle" idx="3"/>
          </p:nvPr>
        </p:nvSpPr>
        <p:spPr>
          <a:xfrm>
            <a:off x="6843453" y="2717425"/>
            <a:ext cx="2030100" cy="313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Problem 2</a:t>
            </a:r>
            <a:endParaRPr/>
          </a:p>
        </p:txBody>
      </p:sp>
      <p:sp>
        <p:nvSpPr>
          <p:cNvPr id="687" name="Google Shape;687;p87"/>
          <p:cNvSpPr txBox="1">
            <a:spLocks noGrp="1"/>
          </p:cNvSpPr>
          <p:nvPr>
            <p:ph type="body" idx="6"/>
          </p:nvPr>
        </p:nvSpPr>
        <p:spPr>
          <a:xfrm>
            <a:off x="6843455" y="3042765"/>
            <a:ext cx="2030100" cy="684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Smaller firms may struggle to compete because they lack resources for extensive design exploration.</a:t>
            </a:r>
            <a:endParaRPr/>
          </a:p>
        </p:txBody>
      </p:sp>
      <p:cxnSp>
        <p:nvCxnSpPr>
          <p:cNvPr id="688" name="Google Shape;688;p87"/>
          <p:cNvCxnSpPr/>
          <p:nvPr/>
        </p:nvCxnSpPr>
        <p:spPr>
          <a:xfrm>
            <a:off x="4678925" y="2479150"/>
            <a:ext cx="4180200" cy="0"/>
          </a:xfrm>
          <a:prstGeom prst="straightConnector1">
            <a:avLst/>
          </a:prstGeom>
          <a:noFill/>
          <a:ln w="9525" cap="flat" cmpd="sng">
            <a:solidFill>
              <a:schemeClr val="lt2"/>
            </a:solidFill>
            <a:prstDash val="solid"/>
            <a:round/>
            <a:headEnd type="none" w="med" len="med"/>
            <a:tailEnd type="none" w="med" len="med"/>
          </a:ln>
        </p:spPr>
      </p:cxnSp>
      <p:sp>
        <p:nvSpPr>
          <p:cNvPr id="689" name="Google Shape;689;p87"/>
          <p:cNvSpPr txBox="1"/>
          <p:nvPr/>
        </p:nvSpPr>
        <p:spPr>
          <a:xfrm>
            <a:off x="276075" y="22026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90" name="Google Shape;690;p87" title="20250723_1819_Modern Egyptian Transformation_remix_01k0vxp3rzepxrg9a2xnehfry9.png"/>
          <p:cNvPicPr preferRelativeResize="0"/>
          <p:nvPr/>
        </p:nvPicPr>
        <p:blipFill rotWithShape="1">
          <a:blip r:embed="rId4">
            <a:alphaModFix/>
          </a:blip>
          <a:srcRect/>
          <a:stretch/>
        </p:blipFill>
        <p:spPr>
          <a:xfrm>
            <a:off x="-55225" y="2877353"/>
            <a:ext cx="2266145" cy="2266145"/>
          </a:xfrm>
          <a:prstGeom prst="rect">
            <a:avLst/>
          </a:prstGeom>
          <a:noFill/>
          <a:ln>
            <a:noFill/>
          </a:ln>
        </p:spPr>
      </p:pic>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90"/>
                                        </p:tgtEl>
                                        <p:attrNameLst>
                                          <p:attrName>style.visibility</p:attrName>
                                        </p:attrNameLst>
                                      </p:cBhvr>
                                      <p:to>
                                        <p:strVal val="visible"/>
                                      </p:to>
                                    </p:set>
                                    <p:anim calcmode="lin" valueType="num">
                                      <p:cBhvr additive="base">
                                        <p:cTn id="7" dur="1000"/>
                                        <p:tgtEl>
                                          <p:spTgt spid="69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83"/>
                                        </p:tgtEl>
                                        <p:attrNameLst>
                                          <p:attrName>style.visibility</p:attrName>
                                        </p:attrNameLst>
                                      </p:cBhvr>
                                      <p:to>
                                        <p:strVal val="visible"/>
                                      </p:to>
                                    </p:set>
                                    <p:anim calcmode="lin" valueType="num">
                                      <p:cBhvr additive="base">
                                        <p:cTn id="10" dur="1000"/>
                                        <p:tgtEl>
                                          <p:spTgt spid="683"/>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682"/>
                                        </p:tgtEl>
                                        <p:attrNameLst>
                                          <p:attrName>style.visibility</p:attrName>
                                        </p:attrNameLst>
                                      </p:cBhvr>
                                      <p:to>
                                        <p:strVal val="visible"/>
                                      </p:to>
                                    </p:set>
                                    <p:anim calcmode="lin" valueType="num">
                                      <p:cBhvr additive="base">
                                        <p:cTn id="13" dur="1100"/>
                                        <p:tgtEl>
                                          <p:spTgt spid="682"/>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681"/>
                                        </p:tgtEl>
                                        <p:attrNameLst>
                                          <p:attrName>style.visibility</p:attrName>
                                        </p:attrNameLst>
                                      </p:cBhvr>
                                      <p:to>
                                        <p:strVal val="visible"/>
                                      </p:to>
                                    </p:set>
                                    <p:animEffect transition="in" filter="fade">
                                      <p:cBhvr>
                                        <p:cTn id="16" dur="1000"/>
                                        <p:tgtEl>
                                          <p:spTgt spid="681"/>
                                        </p:tgtEl>
                                      </p:cBhvr>
                                    </p:animEffect>
                                  </p:childTnLst>
                                </p:cTn>
                              </p:par>
                              <p:par>
                                <p:cTn id="17" presetID="10" presetClass="entr" presetSubtype="0" fill="hold" nodeType="withEffect">
                                  <p:stCondLst>
                                    <p:cond delay="0"/>
                                  </p:stCondLst>
                                  <p:childTnLst>
                                    <p:set>
                                      <p:cBhvr>
                                        <p:cTn id="18" dur="1" fill="hold">
                                          <p:stCondLst>
                                            <p:cond delay="0"/>
                                          </p:stCondLst>
                                        </p:cTn>
                                        <p:tgtEl>
                                          <p:spTgt spid="685"/>
                                        </p:tgtEl>
                                        <p:attrNameLst>
                                          <p:attrName>style.visibility</p:attrName>
                                        </p:attrNameLst>
                                      </p:cBhvr>
                                      <p:to>
                                        <p:strVal val="visible"/>
                                      </p:to>
                                    </p:set>
                                    <p:animEffect transition="in" filter="fade">
                                      <p:cBhvr>
                                        <p:cTn id="19" dur="1000"/>
                                        <p:tgtEl>
                                          <p:spTgt spid="685"/>
                                        </p:tgtEl>
                                      </p:cBhvr>
                                    </p:animEffect>
                                  </p:childTnLst>
                                </p:cTn>
                              </p:par>
                              <p:par>
                                <p:cTn id="20" presetID="10" presetClass="entr" presetSubtype="0" fill="hold" nodeType="withEffect">
                                  <p:stCondLst>
                                    <p:cond delay="0"/>
                                  </p:stCondLst>
                                  <p:childTnLst>
                                    <p:set>
                                      <p:cBhvr>
                                        <p:cTn id="21" dur="1" fill="hold">
                                          <p:stCondLst>
                                            <p:cond delay="0"/>
                                          </p:stCondLst>
                                        </p:cTn>
                                        <p:tgtEl>
                                          <p:spTgt spid="686"/>
                                        </p:tgtEl>
                                        <p:attrNameLst>
                                          <p:attrName>style.visibility</p:attrName>
                                        </p:attrNameLst>
                                      </p:cBhvr>
                                      <p:to>
                                        <p:strVal val="visible"/>
                                      </p:to>
                                    </p:set>
                                    <p:animEffect transition="in" filter="fade">
                                      <p:cBhvr>
                                        <p:cTn id="22" dur="1000"/>
                                        <p:tgtEl>
                                          <p:spTgt spid="686"/>
                                        </p:tgtEl>
                                      </p:cBhvr>
                                    </p:animEffect>
                                  </p:childTnLst>
                                </p:cTn>
                              </p:par>
                              <p:par>
                                <p:cTn id="23" presetID="10" presetClass="entr" presetSubtype="0" fill="hold" nodeType="withEffect">
                                  <p:stCondLst>
                                    <p:cond delay="0"/>
                                  </p:stCondLst>
                                  <p:childTnLst>
                                    <p:set>
                                      <p:cBhvr>
                                        <p:cTn id="24" dur="1" fill="hold">
                                          <p:stCondLst>
                                            <p:cond delay="0"/>
                                          </p:stCondLst>
                                        </p:cTn>
                                        <p:tgtEl>
                                          <p:spTgt spid="687"/>
                                        </p:tgtEl>
                                        <p:attrNameLst>
                                          <p:attrName>style.visibility</p:attrName>
                                        </p:attrNameLst>
                                      </p:cBhvr>
                                      <p:to>
                                        <p:strVal val="visible"/>
                                      </p:to>
                                    </p:set>
                                    <p:animEffect transition="in" filter="fade">
                                      <p:cBhvr>
                                        <p:cTn id="25" dur="1000"/>
                                        <p:tgtEl>
                                          <p:spTgt spid="687"/>
                                        </p:tgtEl>
                                      </p:cBhvr>
                                    </p:animEffect>
                                  </p:childTnLst>
                                </p:cTn>
                              </p:par>
                              <p:par>
                                <p:cTn id="26" presetID="2" presetClass="entr" presetSubtype="2" fill="hold" nodeType="withEffect">
                                  <p:stCondLst>
                                    <p:cond delay="0"/>
                                  </p:stCondLst>
                                  <p:childTnLst>
                                    <p:set>
                                      <p:cBhvr>
                                        <p:cTn id="27" dur="1" fill="hold">
                                          <p:stCondLst>
                                            <p:cond delay="0"/>
                                          </p:stCondLst>
                                        </p:cTn>
                                        <p:tgtEl>
                                          <p:spTgt spid="688"/>
                                        </p:tgtEl>
                                        <p:attrNameLst>
                                          <p:attrName>style.visibility</p:attrName>
                                        </p:attrNameLst>
                                      </p:cBhvr>
                                      <p:to>
                                        <p:strVal val="visible"/>
                                      </p:to>
                                    </p:set>
                                    <p:anim calcmode="lin" valueType="num">
                                      <p:cBhvr additive="base">
                                        <p:cTn id="28" dur="1000"/>
                                        <p:tgtEl>
                                          <p:spTgt spid="6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pic>
        <p:nvPicPr>
          <p:cNvPr id="695" name="Google Shape;695;p88" title="20250723_1812_Modern Eco-Friendly Transformation_remix_01k0vx9jcwf8ybchcsndqzj0db.png"/>
          <p:cNvPicPr preferRelativeResize="0">
            <a:picLocks noGrp="1"/>
          </p:cNvPicPr>
          <p:nvPr>
            <p:ph type="pic" idx="2"/>
          </p:nvPr>
        </p:nvPicPr>
        <p:blipFill rotWithShape="1">
          <a:blip r:embed="rId3">
            <a:alphaModFix/>
          </a:blip>
          <a:srcRect l="7728" r="7719"/>
          <a:stretch/>
        </p:blipFill>
        <p:spPr>
          <a:xfrm>
            <a:off x="0" y="0"/>
            <a:ext cx="4348800" cy="5143498"/>
          </a:xfrm>
          <a:prstGeom prst="rect">
            <a:avLst/>
          </a:prstGeom>
        </p:spPr>
      </p:pic>
      <p:sp>
        <p:nvSpPr>
          <p:cNvPr id="696" name="Google Shape;696;p88"/>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697" name="Google Shape;697;p88"/>
          <p:cNvSpPr txBox="1">
            <a:spLocks noGrp="1"/>
          </p:cNvSpPr>
          <p:nvPr>
            <p:ph type="title"/>
          </p:nvPr>
        </p:nvSpPr>
        <p:spPr>
          <a:xfrm>
            <a:off x="4618950" y="457200"/>
            <a:ext cx="4251600" cy="387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The solution </a:t>
            </a:r>
            <a:endParaRPr/>
          </a:p>
        </p:txBody>
      </p:sp>
      <p:sp>
        <p:nvSpPr>
          <p:cNvPr id="698" name="Google Shape;698;p88"/>
          <p:cNvSpPr txBox="1">
            <a:spLocks noGrp="1"/>
          </p:cNvSpPr>
          <p:nvPr>
            <p:ph type="subTitle" idx="3"/>
          </p:nvPr>
        </p:nvSpPr>
        <p:spPr>
          <a:xfrm>
            <a:off x="4618950" y="2444168"/>
            <a:ext cx="4251600" cy="7998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100">
                <a:solidFill>
                  <a:srgbClr val="000000"/>
                </a:solidFill>
                <a:latin typeface="Playfair Display Medium"/>
                <a:ea typeface="Playfair Display Medium"/>
                <a:cs typeface="Playfair Display Medium"/>
                <a:sym typeface="Playfair Display Medium"/>
              </a:rPr>
              <a:t>By creating StepX1Edit Facade Studio, an AI-powered platform that lets users generate, edit, and refine facades rapidly using natural language — saving time, reducing costs, and empowering architects to explore more creative possibilities.</a:t>
            </a:r>
            <a:r>
              <a:rPr lang="en">
                <a:latin typeface="Playfair Display Medium"/>
                <a:ea typeface="Playfair Display Medium"/>
                <a:cs typeface="Playfair Display Medium"/>
                <a:sym typeface="Playfair Display Medium"/>
              </a:rPr>
              <a:t>. </a:t>
            </a:r>
            <a:endParaRPr>
              <a:latin typeface="Playfair Display Medium"/>
              <a:ea typeface="Playfair Display Medium"/>
              <a:cs typeface="Playfair Display Medium"/>
              <a:sym typeface="Playfair Display Medium"/>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animEffect transition="in" filter="fade">
                                      <p:cBhvr>
                                        <p:cTn id="7" dur="1000"/>
                                        <p:tgtEl>
                                          <p:spTgt spid="69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98"/>
                                        </p:tgtEl>
                                        <p:attrNameLst>
                                          <p:attrName>style.visibility</p:attrName>
                                        </p:attrNameLst>
                                      </p:cBhvr>
                                      <p:to>
                                        <p:strVal val="visible"/>
                                      </p:to>
                                    </p:set>
                                    <p:animEffect transition="in" filter="fade">
                                      <p:cBhvr>
                                        <p:cTn id="10" dur="10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9"/>
          <p:cNvSpPr txBox="1">
            <a:spLocks noGrp="1"/>
          </p:cNvSpPr>
          <p:nvPr>
            <p:ph type="title"/>
          </p:nvPr>
        </p:nvSpPr>
        <p:spPr>
          <a:xfrm>
            <a:off x="276075" y="457200"/>
            <a:ext cx="3800100" cy="387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System Architecture</a:t>
            </a:r>
            <a:endParaRPr/>
          </a:p>
        </p:txBody>
      </p:sp>
      <p:sp>
        <p:nvSpPr>
          <p:cNvPr id="705" name="Google Shape;705;p89"/>
          <p:cNvSpPr txBox="1">
            <a:spLocks noGrp="1"/>
          </p:cNvSpPr>
          <p:nvPr>
            <p:ph type="sldNum" idx="12"/>
          </p:nvPr>
        </p:nvSpPr>
        <p:spPr>
          <a:xfrm>
            <a:off x="8656458" y="4815950"/>
            <a:ext cx="3360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706" name="Google Shape;706;p89"/>
          <p:cNvSpPr/>
          <p:nvPr/>
        </p:nvSpPr>
        <p:spPr>
          <a:xfrm>
            <a:off x="1022251" y="2154300"/>
            <a:ext cx="1269000" cy="646200"/>
          </a:xfrm>
          <a:prstGeom prst="parallelogram">
            <a:avLst>
              <a:gd name="adj" fmla="val 25000"/>
            </a:avLst>
          </a:prstGeom>
          <a:solidFill>
            <a:schemeClr val="dk1"/>
          </a:solidFill>
          <a:ln w="7550" cap="flat" cmpd="sng">
            <a:solidFill>
              <a:srgbClr val="CFE2F3"/>
            </a:solidFill>
            <a:prstDash val="solid"/>
            <a:round/>
            <a:headEnd type="none" w="sm" len="sm"/>
            <a:tailEnd type="none" w="sm" len="sm"/>
          </a:ln>
        </p:spPr>
        <p:txBody>
          <a:bodyPr spcFirstLastPara="1" wrap="square" lIns="72550" tIns="72550" rIns="72550" bIns="72550" anchor="ctr" anchorCtr="0">
            <a:noAutofit/>
          </a:bodyPr>
          <a:lstStyle/>
          <a:p>
            <a:pPr marL="0" lvl="0" indent="0" algn="ctr" rtl="0">
              <a:spcBef>
                <a:spcPts val="0"/>
              </a:spcBef>
              <a:spcAft>
                <a:spcPts val="0"/>
              </a:spcAft>
              <a:buNone/>
            </a:pPr>
            <a:r>
              <a:rPr lang="en" sz="872">
                <a:solidFill>
                  <a:schemeClr val="lt1"/>
                </a:solidFill>
                <a:latin typeface="Lato"/>
                <a:ea typeface="Lato"/>
                <a:cs typeface="Lato"/>
                <a:sym typeface="Lato"/>
              </a:rPr>
              <a:t>Input </a:t>
            </a:r>
            <a:endParaRPr sz="872">
              <a:solidFill>
                <a:schemeClr val="lt1"/>
              </a:solidFill>
              <a:latin typeface="Lato"/>
              <a:ea typeface="Lato"/>
              <a:cs typeface="Lato"/>
              <a:sym typeface="Lato"/>
            </a:endParaRPr>
          </a:p>
          <a:p>
            <a:pPr marL="0" lvl="0" indent="0" algn="ctr" rtl="0">
              <a:spcBef>
                <a:spcPts val="0"/>
              </a:spcBef>
              <a:spcAft>
                <a:spcPts val="0"/>
              </a:spcAft>
              <a:buNone/>
            </a:pPr>
            <a:r>
              <a:rPr lang="en" sz="872">
                <a:solidFill>
                  <a:schemeClr val="lt1"/>
                </a:solidFill>
                <a:latin typeface="Lato"/>
                <a:ea typeface="Lato"/>
                <a:cs typeface="Lato"/>
                <a:sym typeface="Lato"/>
              </a:rPr>
              <a:t>   Text prompt / Existing image </a:t>
            </a:r>
            <a:endParaRPr sz="872">
              <a:solidFill>
                <a:schemeClr val="lt1"/>
              </a:solidFill>
              <a:latin typeface="Lato"/>
              <a:ea typeface="Lato"/>
              <a:cs typeface="Lato"/>
              <a:sym typeface="Lato"/>
            </a:endParaRPr>
          </a:p>
        </p:txBody>
      </p:sp>
      <p:sp>
        <p:nvSpPr>
          <p:cNvPr id="707" name="Google Shape;707;p89"/>
          <p:cNvSpPr/>
          <p:nvPr/>
        </p:nvSpPr>
        <p:spPr>
          <a:xfrm>
            <a:off x="276075" y="2223270"/>
            <a:ext cx="633600" cy="487800"/>
          </a:xfrm>
          <a:prstGeom prst="ellipse">
            <a:avLst/>
          </a:prstGeom>
          <a:solidFill>
            <a:schemeClr val="dk1"/>
          </a:solidFill>
          <a:ln w="8625" cap="flat" cmpd="sng">
            <a:solidFill>
              <a:srgbClr val="EAD1DC"/>
            </a:solidFill>
            <a:prstDash val="solid"/>
            <a:round/>
            <a:headEnd type="none" w="sm" len="sm"/>
            <a:tailEnd type="none" w="sm" len="sm"/>
          </a:ln>
        </p:spPr>
        <p:txBody>
          <a:bodyPr spcFirstLastPara="1" wrap="square" lIns="82800" tIns="82800" rIns="82800" bIns="82800" anchor="ctr" anchorCtr="0">
            <a:noAutofit/>
          </a:bodyPr>
          <a:lstStyle/>
          <a:p>
            <a:pPr marL="0" lvl="0" indent="0" algn="ctr" rtl="0">
              <a:spcBef>
                <a:spcPts val="0"/>
              </a:spcBef>
              <a:spcAft>
                <a:spcPts val="0"/>
              </a:spcAft>
              <a:buNone/>
            </a:pPr>
            <a:r>
              <a:rPr lang="en" sz="995">
                <a:solidFill>
                  <a:schemeClr val="lt1"/>
                </a:solidFill>
                <a:latin typeface="Lato"/>
                <a:ea typeface="Lato"/>
                <a:cs typeface="Lato"/>
                <a:sym typeface="Lato"/>
              </a:rPr>
              <a:t>Start</a:t>
            </a:r>
            <a:endParaRPr sz="995">
              <a:solidFill>
                <a:schemeClr val="lt1"/>
              </a:solidFill>
              <a:latin typeface="Lato"/>
              <a:ea typeface="Lato"/>
              <a:cs typeface="Lato"/>
              <a:sym typeface="Lato"/>
            </a:endParaRPr>
          </a:p>
        </p:txBody>
      </p:sp>
      <p:sp>
        <p:nvSpPr>
          <p:cNvPr id="708" name="Google Shape;708;p89"/>
          <p:cNvSpPr/>
          <p:nvPr/>
        </p:nvSpPr>
        <p:spPr>
          <a:xfrm>
            <a:off x="2543350" y="2176325"/>
            <a:ext cx="1134000" cy="581700"/>
          </a:xfrm>
          <a:prstGeom prst="flowChartAlternateProcess">
            <a:avLst/>
          </a:prstGeom>
          <a:solidFill>
            <a:schemeClr val="dk1"/>
          </a:solidFill>
          <a:ln w="7550" cap="flat" cmpd="sng">
            <a:solidFill>
              <a:srgbClr val="D9D2E9"/>
            </a:solidFill>
            <a:prstDash val="solid"/>
            <a:round/>
            <a:headEnd type="none" w="sm" len="sm"/>
            <a:tailEnd type="none" w="sm" len="sm"/>
          </a:ln>
        </p:spPr>
        <p:txBody>
          <a:bodyPr spcFirstLastPara="1" wrap="square" lIns="72550" tIns="72550" rIns="72550" bIns="72550" anchor="ctr" anchorCtr="0">
            <a:noAutofit/>
          </a:bodyPr>
          <a:lstStyle/>
          <a:p>
            <a:pPr marL="0" lvl="0" indent="0" algn="ctr" rtl="0">
              <a:spcBef>
                <a:spcPts val="0"/>
              </a:spcBef>
              <a:spcAft>
                <a:spcPts val="0"/>
              </a:spcAft>
              <a:buNone/>
            </a:pPr>
            <a:endParaRPr sz="872">
              <a:solidFill>
                <a:schemeClr val="lt1"/>
              </a:solidFill>
              <a:latin typeface="Lato"/>
              <a:ea typeface="Lato"/>
              <a:cs typeface="Lato"/>
              <a:sym typeface="Lato"/>
            </a:endParaRPr>
          </a:p>
          <a:p>
            <a:pPr marL="0" lvl="0" indent="0" algn="ctr" rtl="0">
              <a:spcBef>
                <a:spcPts val="0"/>
              </a:spcBef>
              <a:spcAft>
                <a:spcPts val="0"/>
              </a:spcAft>
              <a:buNone/>
            </a:pPr>
            <a:r>
              <a:rPr lang="en" sz="872">
                <a:solidFill>
                  <a:schemeClr val="lt1"/>
                </a:solidFill>
                <a:latin typeface="Lato"/>
                <a:ea typeface="Lato"/>
                <a:cs typeface="Lato"/>
                <a:sym typeface="Lato"/>
              </a:rPr>
              <a:t>  Apply SDXL-Turbo + Step1X-Edit</a:t>
            </a:r>
            <a:endParaRPr sz="872">
              <a:solidFill>
                <a:schemeClr val="lt1"/>
              </a:solidFill>
              <a:latin typeface="Lato"/>
              <a:ea typeface="Lato"/>
              <a:cs typeface="Lato"/>
              <a:sym typeface="Lato"/>
            </a:endParaRPr>
          </a:p>
          <a:p>
            <a:pPr marL="0" lvl="0" indent="0" algn="ctr" rtl="0">
              <a:spcBef>
                <a:spcPts val="0"/>
              </a:spcBef>
              <a:spcAft>
                <a:spcPts val="0"/>
              </a:spcAft>
              <a:buNone/>
            </a:pPr>
            <a:endParaRPr sz="1110">
              <a:latin typeface="Lato"/>
              <a:ea typeface="Lato"/>
              <a:cs typeface="Lato"/>
              <a:sym typeface="Lato"/>
            </a:endParaRPr>
          </a:p>
        </p:txBody>
      </p:sp>
      <p:sp>
        <p:nvSpPr>
          <p:cNvPr id="709" name="Google Shape;709;p89"/>
          <p:cNvSpPr/>
          <p:nvPr/>
        </p:nvSpPr>
        <p:spPr>
          <a:xfrm>
            <a:off x="8290852" y="2211264"/>
            <a:ext cx="633600" cy="487800"/>
          </a:xfrm>
          <a:prstGeom prst="ellipse">
            <a:avLst/>
          </a:prstGeom>
          <a:solidFill>
            <a:schemeClr val="dk1"/>
          </a:solidFill>
          <a:ln w="8625" cap="flat" cmpd="sng">
            <a:solidFill>
              <a:srgbClr val="D9EAD3"/>
            </a:solidFill>
            <a:prstDash val="solid"/>
            <a:round/>
            <a:headEnd type="none" w="sm" len="sm"/>
            <a:tailEnd type="none" w="sm" len="sm"/>
          </a:ln>
        </p:spPr>
        <p:txBody>
          <a:bodyPr spcFirstLastPara="1" wrap="square" lIns="82800" tIns="82800" rIns="82800" bIns="82800" anchor="ctr" anchorCtr="0">
            <a:noAutofit/>
          </a:bodyPr>
          <a:lstStyle/>
          <a:p>
            <a:pPr marL="0" lvl="0" indent="0" algn="ctr" rtl="0">
              <a:spcBef>
                <a:spcPts val="0"/>
              </a:spcBef>
              <a:spcAft>
                <a:spcPts val="0"/>
              </a:spcAft>
              <a:buNone/>
            </a:pPr>
            <a:r>
              <a:rPr lang="en" sz="995">
                <a:solidFill>
                  <a:schemeClr val="lt1"/>
                </a:solidFill>
                <a:latin typeface="Lato"/>
                <a:ea typeface="Lato"/>
                <a:cs typeface="Lato"/>
                <a:sym typeface="Lato"/>
              </a:rPr>
              <a:t>End</a:t>
            </a:r>
            <a:endParaRPr sz="995">
              <a:solidFill>
                <a:schemeClr val="lt1"/>
              </a:solidFill>
              <a:latin typeface="Lato"/>
              <a:ea typeface="Lato"/>
              <a:cs typeface="Lato"/>
              <a:sym typeface="Lato"/>
            </a:endParaRPr>
          </a:p>
        </p:txBody>
      </p:sp>
      <p:sp>
        <p:nvSpPr>
          <p:cNvPr id="710" name="Google Shape;710;p89"/>
          <p:cNvSpPr/>
          <p:nvPr/>
        </p:nvSpPr>
        <p:spPr>
          <a:xfrm>
            <a:off x="3886752" y="1996208"/>
            <a:ext cx="1390790" cy="893692"/>
          </a:xfrm>
          <a:prstGeom prst="flowChartDecision">
            <a:avLst/>
          </a:prstGeom>
          <a:solidFill>
            <a:schemeClr val="dk1"/>
          </a:solidFill>
          <a:ln w="8925" cap="flat" cmpd="sng">
            <a:solidFill>
              <a:srgbClr val="F4CCCC"/>
            </a:solidFill>
            <a:prstDash val="solid"/>
            <a:round/>
            <a:headEnd type="none" w="sm" len="sm"/>
            <a:tailEnd type="none" w="sm" len="sm"/>
          </a:ln>
        </p:spPr>
        <p:txBody>
          <a:bodyPr spcFirstLastPara="1" wrap="square" lIns="85775" tIns="85775" rIns="85775" bIns="85775" anchor="ctr" anchorCtr="0">
            <a:noAutofit/>
          </a:bodyPr>
          <a:lstStyle/>
          <a:p>
            <a:pPr marL="0" lvl="0" indent="0" algn="ctr" rtl="0">
              <a:spcBef>
                <a:spcPts val="0"/>
              </a:spcBef>
              <a:spcAft>
                <a:spcPts val="0"/>
              </a:spcAft>
              <a:buNone/>
            </a:pPr>
            <a:r>
              <a:rPr lang="en" sz="1032">
                <a:solidFill>
                  <a:schemeClr val="lt1"/>
                </a:solidFill>
                <a:latin typeface="Lato"/>
                <a:ea typeface="Lato"/>
                <a:cs typeface="Lato"/>
                <a:sym typeface="Lato"/>
              </a:rPr>
              <a:t>Did edit succeed?</a:t>
            </a:r>
            <a:endParaRPr sz="1032">
              <a:solidFill>
                <a:schemeClr val="lt1"/>
              </a:solidFill>
              <a:latin typeface="Lato"/>
              <a:ea typeface="Lato"/>
              <a:cs typeface="Lato"/>
              <a:sym typeface="Lato"/>
            </a:endParaRPr>
          </a:p>
        </p:txBody>
      </p:sp>
      <p:sp>
        <p:nvSpPr>
          <p:cNvPr id="711" name="Google Shape;711;p89"/>
          <p:cNvSpPr/>
          <p:nvPr/>
        </p:nvSpPr>
        <p:spPr>
          <a:xfrm>
            <a:off x="5636700" y="2152200"/>
            <a:ext cx="998700" cy="581700"/>
          </a:xfrm>
          <a:prstGeom prst="flowChartAlternateProcess">
            <a:avLst/>
          </a:prstGeom>
          <a:solidFill>
            <a:schemeClr val="dk1"/>
          </a:solidFill>
          <a:ln w="7550" cap="flat" cmpd="sng">
            <a:solidFill>
              <a:srgbClr val="D9D2E9"/>
            </a:solidFill>
            <a:prstDash val="solid"/>
            <a:round/>
            <a:headEnd type="none" w="sm" len="sm"/>
            <a:tailEnd type="none" w="sm" len="sm"/>
          </a:ln>
        </p:spPr>
        <p:txBody>
          <a:bodyPr spcFirstLastPara="1" wrap="square" lIns="72550" tIns="72550" rIns="72550" bIns="72550" anchor="ctr" anchorCtr="0">
            <a:noAutofit/>
          </a:bodyPr>
          <a:lstStyle/>
          <a:p>
            <a:pPr marL="0" lvl="0" indent="0" algn="ctr" rtl="0">
              <a:spcBef>
                <a:spcPts val="0"/>
              </a:spcBef>
              <a:spcAft>
                <a:spcPts val="0"/>
              </a:spcAft>
              <a:buNone/>
            </a:pPr>
            <a:r>
              <a:rPr lang="en" sz="872">
                <a:solidFill>
                  <a:schemeClr val="lt1"/>
                </a:solidFill>
                <a:latin typeface="Lato"/>
                <a:ea typeface="Lato"/>
                <a:cs typeface="Lato"/>
                <a:sym typeface="Lato"/>
              </a:rPr>
              <a:t> Generate High-Quality Facadet</a:t>
            </a:r>
            <a:endParaRPr sz="1110">
              <a:latin typeface="Lato"/>
              <a:ea typeface="Lato"/>
              <a:cs typeface="Lato"/>
              <a:sym typeface="Lato"/>
            </a:endParaRPr>
          </a:p>
        </p:txBody>
      </p:sp>
      <p:sp>
        <p:nvSpPr>
          <p:cNvPr id="712" name="Google Shape;712;p89"/>
          <p:cNvSpPr/>
          <p:nvPr/>
        </p:nvSpPr>
        <p:spPr>
          <a:xfrm>
            <a:off x="6896125" y="2152201"/>
            <a:ext cx="1134000" cy="581700"/>
          </a:xfrm>
          <a:prstGeom prst="parallelogram">
            <a:avLst>
              <a:gd name="adj" fmla="val 25000"/>
            </a:avLst>
          </a:prstGeom>
          <a:solidFill>
            <a:schemeClr val="dk1"/>
          </a:solidFill>
          <a:ln w="7550" cap="flat" cmpd="sng">
            <a:solidFill>
              <a:srgbClr val="CFE2F3"/>
            </a:solidFill>
            <a:prstDash val="solid"/>
            <a:round/>
            <a:headEnd type="none" w="sm" len="sm"/>
            <a:tailEnd type="none" w="sm" len="sm"/>
          </a:ln>
        </p:spPr>
        <p:txBody>
          <a:bodyPr spcFirstLastPara="1" wrap="square" lIns="72550" tIns="72550" rIns="72550" bIns="72550" anchor="ctr" anchorCtr="0">
            <a:noAutofit/>
          </a:bodyPr>
          <a:lstStyle/>
          <a:p>
            <a:pPr marL="0" lvl="0" indent="0" algn="ctr" rtl="0">
              <a:spcBef>
                <a:spcPts val="0"/>
              </a:spcBef>
              <a:spcAft>
                <a:spcPts val="0"/>
              </a:spcAft>
              <a:buNone/>
            </a:pPr>
            <a:r>
              <a:rPr lang="en" sz="872">
                <a:solidFill>
                  <a:schemeClr val="lt1"/>
                </a:solidFill>
                <a:latin typeface="Lato"/>
                <a:ea typeface="Lato"/>
                <a:cs typeface="Lato"/>
                <a:sym typeface="Lato"/>
              </a:rPr>
              <a:t>Save / Display results in Gradio UI</a:t>
            </a:r>
            <a:endParaRPr sz="872">
              <a:solidFill>
                <a:schemeClr val="lt1"/>
              </a:solidFill>
              <a:latin typeface="Lato"/>
              <a:ea typeface="Lato"/>
              <a:cs typeface="Lato"/>
              <a:sym typeface="Lato"/>
            </a:endParaRPr>
          </a:p>
        </p:txBody>
      </p:sp>
      <p:cxnSp>
        <p:nvCxnSpPr>
          <p:cNvPr id="713" name="Google Shape;713;p89"/>
          <p:cNvCxnSpPr>
            <a:stCxn id="707" idx="6"/>
            <a:endCxn id="706" idx="5"/>
          </p:cNvCxnSpPr>
          <p:nvPr/>
        </p:nvCxnSpPr>
        <p:spPr>
          <a:xfrm>
            <a:off x="909675" y="2467170"/>
            <a:ext cx="193500" cy="10200"/>
          </a:xfrm>
          <a:prstGeom prst="straightConnector1">
            <a:avLst/>
          </a:prstGeom>
          <a:noFill/>
          <a:ln w="9525" cap="flat" cmpd="sng">
            <a:solidFill>
              <a:schemeClr val="accent5"/>
            </a:solidFill>
            <a:prstDash val="solid"/>
            <a:round/>
            <a:headEnd type="none" w="med" len="med"/>
            <a:tailEnd type="triangle" w="med" len="med"/>
          </a:ln>
        </p:spPr>
      </p:cxnSp>
      <p:cxnSp>
        <p:nvCxnSpPr>
          <p:cNvPr id="714" name="Google Shape;714;p89"/>
          <p:cNvCxnSpPr>
            <a:stCxn id="706" idx="2"/>
            <a:endCxn id="708" idx="1"/>
          </p:cNvCxnSpPr>
          <p:nvPr/>
        </p:nvCxnSpPr>
        <p:spPr>
          <a:xfrm rot="10800000" flipH="1">
            <a:off x="2210476" y="2467200"/>
            <a:ext cx="333000" cy="10200"/>
          </a:xfrm>
          <a:prstGeom prst="straightConnector1">
            <a:avLst/>
          </a:prstGeom>
          <a:noFill/>
          <a:ln w="9525" cap="flat" cmpd="sng">
            <a:solidFill>
              <a:schemeClr val="accent5"/>
            </a:solidFill>
            <a:prstDash val="solid"/>
            <a:round/>
            <a:headEnd type="none" w="med" len="med"/>
            <a:tailEnd type="triangle" w="med" len="med"/>
          </a:ln>
        </p:spPr>
      </p:cxnSp>
      <p:cxnSp>
        <p:nvCxnSpPr>
          <p:cNvPr id="715" name="Google Shape;715;p89"/>
          <p:cNvCxnSpPr>
            <a:stCxn id="708" idx="3"/>
            <a:endCxn id="710" idx="1"/>
          </p:cNvCxnSpPr>
          <p:nvPr/>
        </p:nvCxnSpPr>
        <p:spPr>
          <a:xfrm rot="10800000" flipH="1">
            <a:off x="3677350" y="2443175"/>
            <a:ext cx="209400" cy="24000"/>
          </a:xfrm>
          <a:prstGeom prst="straightConnector1">
            <a:avLst/>
          </a:prstGeom>
          <a:noFill/>
          <a:ln w="9525" cap="flat" cmpd="sng">
            <a:solidFill>
              <a:schemeClr val="accent5"/>
            </a:solidFill>
            <a:prstDash val="solid"/>
            <a:round/>
            <a:headEnd type="none" w="med" len="med"/>
            <a:tailEnd type="triangle" w="med" len="med"/>
          </a:ln>
        </p:spPr>
      </p:cxnSp>
      <p:cxnSp>
        <p:nvCxnSpPr>
          <p:cNvPr id="716" name="Google Shape;716;p89"/>
          <p:cNvCxnSpPr>
            <a:endCxn id="711" idx="1"/>
          </p:cNvCxnSpPr>
          <p:nvPr/>
        </p:nvCxnSpPr>
        <p:spPr>
          <a:xfrm rot="10800000" flipH="1">
            <a:off x="5261700" y="2443050"/>
            <a:ext cx="375000" cy="6900"/>
          </a:xfrm>
          <a:prstGeom prst="straightConnector1">
            <a:avLst/>
          </a:prstGeom>
          <a:noFill/>
          <a:ln w="9525" cap="flat" cmpd="sng">
            <a:solidFill>
              <a:schemeClr val="accent5"/>
            </a:solidFill>
            <a:prstDash val="solid"/>
            <a:round/>
            <a:headEnd type="none" w="med" len="med"/>
            <a:tailEnd type="triangle" w="med" len="med"/>
          </a:ln>
        </p:spPr>
      </p:cxnSp>
      <p:cxnSp>
        <p:nvCxnSpPr>
          <p:cNvPr id="717" name="Google Shape;717;p89"/>
          <p:cNvCxnSpPr>
            <a:stCxn id="711" idx="3"/>
            <a:endCxn id="712" idx="5"/>
          </p:cNvCxnSpPr>
          <p:nvPr/>
        </p:nvCxnSpPr>
        <p:spPr>
          <a:xfrm>
            <a:off x="6635400" y="2443050"/>
            <a:ext cx="333300" cy="0"/>
          </a:xfrm>
          <a:prstGeom prst="straightConnector1">
            <a:avLst/>
          </a:prstGeom>
          <a:noFill/>
          <a:ln w="9525" cap="flat" cmpd="sng">
            <a:solidFill>
              <a:schemeClr val="accent5"/>
            </a:solidFill>
            <a:prstDash val="solid"/>
            <a:round/>
            <a:headEnd type="none" w="med" len="med"/>
            <a:tailEnd type="triangle" w="med" len="med"/>
          </a:ln>
        </p:spPr>
      </p:cxnSp>
      <p:cxnSp>
        <p:nvCxnSpPr>
          <p:cNvPr id="718" name="Google Shape;718;p89"/>
          <p:cNvCxnSpPr>
            <a:stCxn id="712" idx="2"/>
            <a:endCxn id="709" idx="2"/>
          </p:cNvCxnSpPr>
          <p:nvPr/>
        </p:nvCxnSpPr>
        <p:spPr>
          <a:xfrm>
            <a:off x="7957413" y="2443051"/>
            <a:ext cx="333300" cy="12000"/>
          </a:xfrm>
          <a:prstGeom prst="straightConnector1">
            <a:avLst/>
          </a:prstGeom>
          <a:noFill/>
          <a:ln w="9525" cap="flat" cmpd="sng">
            <a:solidFill>
              <a:schemeClr val="accent5"/>
            </a:solidFill>
            <a:prstDash val="solid"/>
            <a:round/>
            <a:headEnd type="none" w="med" len="med"/>
            <a:tailEnd type="triangle" w="med" len="med"/>
          </a:ln>
        </p:spPr>
      </p:cxnSp>
      <p:sp>
        <p:nvSpPr>
          <p:cNvPr id="719" name="Google Shape;719;p89"/>
          <p:cNvSpPr txBox="1"/>
          <p:nvPr/>
        </p:nvSpPr>
        <p:spPr>
          <a:xfrm>
            <a:off x="5096050" y="2409300"/>
            <a:ext cx="633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lt1"/>
                </a:solidFill>
                <a:latin typeface="Lato"/>
                <a:ea typeface="Lato"/>
                <a:cs typeface="Lato"/>
                <a:sym typeface="Lato"/>
              </a:rPr>
              <a:t>YES</a:t>
            </a:r>
            <a:endParaRPr sz="1100">
              <a:solidFill>
                <a:schemeClr val="lt1"/>
              </a:solidFill>
              <a:latin typeface="Lato"/>
              <a:ea typeface="Lato"/>
              <a:cs typeface="Lato"/>
              <a:sym typeface="Lato"/>
            </a:endParaRPr>
          </a:p>
        </p:txBody>
      </p:sp>
      <p:sp>
        <p:nvSpPr>
          <p:cNvPr id="720" name="Google Shape;720;p89"/>
          <p:cNvSpPr txBox="1"/>
          <p:nvPr/>
        </p:nvSpPr>
        <p:spPr>
          <a:xfrm>
            <a:off x="4624850" y="3066900"/>
            <a:ext cx="471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lt1"/>
                </a:solidFill>
                <a:latin typeface="Lato"/>
                <a:ea typeface="Lato"/>
                <a:cs typeface="Lato"/>
                <a:sym typeface="Lato"/>
              </a:rPr>
              <a:t>NO</a:t>
            </a:r>
            <a:endParaRPr/>
          </a:p>
        </p:txBody>
      </p:sp>
      <p:cxnSp>
        <p:nvCxnSpPr>
          <p:cNvPr id="721" name="Google Shape;721;p89"/>
          <p:cNvCxnSpPr>
            <a:stCxn id="710" idx="2"/>
            <a:endCxn id="722" idx="0"/>
          </p:cNvCxnSpPr>
          <p:nvPr/>
        </p:nvCxnSpPr>
        <p:spPr>
          <a:xfrm>
            <a:off x="4582147" y="2889900"/>
            <a:ext cx="42600" cy="708000"/>
          </a:xfrm>
          <a:prstGeom prst="straightConnector1">
            <a:avLst/>
          </a:prstGeom>
          <a:noFill/>
          <a:ln w="9525" cap="flat" cmpd="sng">
            <a:solidFill>
              <a:schemeClr val="accent5"/>
            </a:solidFill>
            <a:prstDash val="solid"/>
            <a:round/>
            <a:headEnd type="none" w="med" len="med"/>
            <a:tailEnd type="triangle" w="med" len="med"/>
          </a:ln>
        </p:spPr>
      </p:cxnSp>
      <p:sp>
        <p:nvSpPr>
          <p:cNvPr id="722" name="Google Shape;722;p89"/>
          <p:cNvSpPr/>
          <p:nvPr/>
        </p:nvSpPr>
        <p:spPr>
          <a:xfrm>
            <a:off x="4057849" y="3597900"/>
            <a:ext cx="1134000" cy="581700"/>
          </a:xfrm>
          <a:prstGeom prst="flowChartAlternateProcess">
            <a:avLst/>
          </a:prstGeom>
          <a:solidFill>
            <a:schemeClr val="dk1"/>
          </a:solidFill>
          <a:ln w="7550" cap="flat" cmpd="sng">
            <a:solidFill>
              <a:srgbClr val="D9D2E9"/>
            </a:solidFill>
            <a:prstDash val="solid"/>
            <a:round/>
            <a:headEnd type="none" w="sm" len="sm"/>
            <a:tailEnd type="none" w="sm" len="sm"/>
          </a:ln>
        </p:spPr>
        <p:txBody>
          <a:bodyPr spcFirstLastPara="1" wrap="square" lIns="72550" tIns="72550" rIns="72550" bIns="72550" anchor="ctr" anchorCtr="0">
            <a:noAutofit/>
          </a:bodyPr>
          <a:lstStyle/>
          <a:p>
            <a:pPr marL="0" lvl="0" indent="0" algn="ctr" rtl="0">
              <a:spcBef>
                <a:spcPts val="0"/>
              </a:spcBef>
              <a:spcAft>
                <a:spcPts val="0"/>
              </a:spcAft>
              <a:buNone/>
            </a:pPr>
            <a:endParaRPr sz="872">
              <a:solidFill>
                <a:schemeClr val="lt1"/>
              </a:solidFill>
              <a:latin typeface="Lato"/>
              <a:ea typeface="Lato"/>
              <a:cs typeface="Lato"/>
              <a:sym typeface="Lato"/>
            </a:endParaRPr>
          </a:p>
          <a:p>
            <a:pPr marL="0" lvl="0" indent="0" algn="ctr" rtl="0">
              <a:spcBef>
                <a:spcPts val="0"/>
              </a:spcBef>
              <a:spcAft>
                <a:spcPts val="0"/>
              </a:spcAft>
              <a:buNone/>
            </a:pPr>
            <a:r>
              <a:rPr lang="en" sz="872">
                <a:solidFill>
                  <a:schemeClr val="lt1"/>
                </a:solidFill>
                <a:latin typeface="Lato"/>
                <a:ea typeface="Lato"/>
                <a:cs typeface="Lato"/>
                <a:sym typeface="Lato"/>
              </a:rPr>
              <a:t>fallback to Instruct-Pix2Pix</a:t>
            </a:r>
            <a:endParaRPr sz="872">
              <a:solidFill>
                <a:schemeClr val="lt1"/>
              </a:solidFill>
              <a:latin typeface="Lato"/>
              <a:ea typeface="Lato"/>
              <a:cs typeface="Lato"/>
              <a:sym typeface="Lato"/>
            </a:endParaRPr>
          </a:p>
          <a:p>
            <a:pPr marL="0" lvl="0" indent="0" algn="ctr" rtl="0">
              <a:spcBef>
                <a:spcPts val="0"/>
              </a:spcBef>
              <a:spcAft>
                <a:spcPts val="0"/>
              </a:spcAft>
              <a:buNone/>
            </a:pPr>
            <a:endParaRPr sz="1110">
              <a:latin typeface="Lato"/>
              <a:ea typeface="Lato"/>
              <a:cs typeface="Lato"/>
              <a:sym typeface="Lato"/>
            </a:endParaRPr>
          </a:p>
        </p:txBody>
      </p:sp>
      <p:cxnSp>
        <p:nvCxnSpPr>
          <p:cNvPr id="723" name="Google Shape;723;p89"/>
          <p:cNvCxnSpPr>
            <a:stCxn id="722" idx="0"/>
            <a:endCxn id="710" idx="2"/>
          </p:cNvCxnSpPr>
          <p:nvPr/>
        </p:nvCxnSpPr>
        <p:spPr>
          <a:xfrm rot="10800000">
            <a:off x="4582249" y="2889900"/>
            <a:ext cx="42600" cy="708000"/>
          </a:xfrm>
          <a:prstGeom prst="straightConnector1">
            <a:avLst/>
          </a:prstGeom>
          <a:noFill/>
          <a:ln w="9525" cap="flat" cmpd="sng">
            <a:solidFill>
              <a:schemeClr val="accent5"/>
            </a:solidFill>
            <a:prstDash val="solid"/>
            <a:round/>
            <a:headEnd type="none" w="med" len="med"/>
            <a:tailEnd type="triangle" w="med" len="med"/>
          </a:ln>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04"/>
                                        </p:tgtEl>
                                        <p:attrNameLst>
                                          <p:attrName>style.visibility</p:attrName>
                                        </p:attrNameLst>
                                      </p:cBhvr>
                                      <p:to>
                                        <p:strVal val="visible"/>
                                      </p:to>
                                    </p:set>
                                    <p:anim calcmode="lin" valueType="num">
                                      <p:cBhvr additive="base">
                                        <p:cTn id="7" dur="1000"/>
                                        <p:tgtEl>
                                          <p:spTgt spid="70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06"/>
                                        </p:tgtEl>
                                        <p:attrNameLst>
                                          <p:attrName>style.visibility</p:attrName>
                                        </p:attrNameLst>
                                      </p:cBhvr>
                                      <p:to>
                                        <p:strVal val="visible"/>
                                      </p:to>
                                    </p:set>
                                    <p:animEffect transition="in" filter="fade">
                                      <p:cBhvr>
                                        <p:cTn id="10" dur="1000"/>
                                        <p:tgtEl>
                                          <p:spTgt spid="706"/>
                                        </p:tgtEl>
                                      </p:cBhvr>
                                    </p:animEffect>
                                  </p:childTnLst>
                                </p:cTn>
                              </p:par>
                              <p:par>
                                <p:cTn id="11" presetID="10" presetClass="entr" presetSubtype="0" fill="hold" nodeType="withEffect">
                                  <p:stCondLst>
                                    <p:cond delay="0"/>
                                  </p:stCondLst>
                                  <p:childTnLst>
                                    <p:set>
                                      <p:cBhvr>
                                        <p:cTn id="12" dur="1" fill="hold">
                                          <p:stCondLst>
                                            <p:cond delay="0"/>
                                          </p:stCondLst>
                                        </p:cTn>
                                        <p:tgtEl>
                                          <p:spTgt spid="707"/>
                                        </p:tgtEl>
                                        <p:attrNameLst>
                                          <p:attrName>style.visibility</p:attrName>
                                        </p:attrNameLst>
                                      </p:cBhvr>
                                      <p:to>
                                        <p:strVal val="visible"/>
                                      </p:to>
                                    </p:set>
                                    <p:animEffect transition="in" filter="fade">
                                      <p:cBhvr>
                                        <p:cTn id="13" dur="1000"/>
                                        <p:tgtEl>
                                          <p:spTgt spid="707"/>
                                        </p:tgtEl>
                                      </p:cBhvr>
                                    </p:animEffect>
                                  </p:childTnLst>
                                </p:cTn>
                              </p:par>
                              <p:par>
                                <p:cTn id="14" presetID="10" presetClass="entr" presetSubtype="0" fill="hold" nodeType="withEffect">
                                  <p:stCondLst>
                                    <p:cond delay="0"/>
                                  </p:stCondLst>
                                  <p:childTnLst>
                                    <p:set>
                                      <p:cBhvr>
                                        <p:cTn id="15" dur="1" fill="hold">
                                          <p:stCondLst>
                                            <p:cond delay="0"/>
                                          </p:stCondLst>
                                        </p:cTn>
                                        <p:tgtEl>
                                          <p:spTgt spid="708"/>
                                        </p:tgtEl>
                                        <p:attrNameLst>
                                          <p:attrName>style.visibility</p:attrName>
                                        </p:attrNameLst>
                                      </p:cBhvr>
                                      <p:to>
                                        <p:strVal val="visible"/>
                                      </p:to>
                                    </p:set>
                                    <p:animEffect transition="in" filter="fade">
                                      <p:cBhvr>
                                        <p:cTn id="16" dur="1000"/>
                                        <p:tgtEl>
                                          <p:spTgt spid="708"/>
                                        </p:tgtEl>
                                      </p:cBhvr>
                                    </p:animEffect>
                                  </p:childTnLst>
                                </p:cTn>
                              </p:par>
                              <p:par>
                                <p:cTn id="17" presetID="10" presetClass="entr" presetSubtype="0" fill="hold" nodeType="withEffect">
                                  <p:stCondLst>
                                    <p:cond delay="0"/>
                                  </p:stCondLst>
                                  <p:childTnLst>
                                    <p:set>
                                      <p:cBhvr>
                                        <p:cTn id="18" dur="1" fill="hold">
                                          <p:stCondLst>
                                            <p:cond delay="0"/>
                                          </p:stCondLst>
                                        </p:cTn>
                                        <p:tgtEl>
                                          <p:spTgt spid="709"/>
                                        </p:tgtEl>
                                        <p:attrNameLst>
                                          <p:attrName>style.visibility</p:attrName>
                                        </p:attrNameLst>
                                      </p:cBhvr>
                                      <p:to>
                                        <p:strVal val="visible"/>
                                      </p:to>
                                    </p:set>
                                    <p:animEffect transition="in" filter="fade">
                                      <p:cBhvr>
                                        <p:cTn id="19" dur="1000"/>
                                        <p:tgtEl>
                                          <p:spTgt spid="709"/>
                                        </p:tgtEl>
                                      </p:cBhvr>
                                    </p:animEffect>
                                  </p:childTnLst>
                                </p:cTn>
                              </p:par>
                              <p:par>
                                <p:cTn id="20" presetID="10" presetClass="entr" presetSubtype="0" fill="hold" nodeType="withEffect">
                                  <p:stCondLst>
                                    <p:cond delay="0"/>
                                  </p:stCondLst>
                                  <p:childTnLst>
                                    <p:set>
                                      <p:cBhvr>
                                        <p:cTn id="21" dur="1" fill="hold">
                                          <p:stCondLst>
                                            <p:cond delay="0"/>
                                          </p:stCondLst>
                                        </p:cTn>
                                        <p:tgtEl>
                                          <p:spTgt spid="710"/>
                                        </p:tgtEl>
                                        <p:attrNameLst>
                                          <p:attrName>style.visibility</p:attrName>
                                        </p:attrNameLst>
                                      </p:cBhvr>
                                      <p:to>
                                        <p:strVal val="visible"/>
                                      </p:to>
                                    </p:set>
                                    <p:animEffect transition="in" filter="fade">
                                      <p:cBhvr>
                                        <p:cTn id="22" dur="1000"/>
                                        <p:tgtEl>
                                          <p:spTgt spid="710"/>
                                        </p:tgtEl>
                                      </p:cBhvr>
                                    </p:animEffect>
                                  </p:childTnLst>
                                </p:cTn>
                              </p:par>
                              <p:par>
                                <p:cTn id="23" presetID="10" presetClass="entr" presetSubtype="0" fill="hold" nodeType="withEffect">
                                  <p:stCondLst>
                                    <p:cond delay="0"/>
                                  </p:stCondLst>
                                  <p:childTnLst>
                                    <p:set>
                                      <p:cBhvr>
                                        <p:cTn id="24" dur="1" fill="hold">
                                          <p:stCondLst>
                                            <p:cond delay="0"/>
                                          </p:stCondLst>
                                        </p:cTn>
                                        <p:tgtEl>
                                          <p:spTgt spid="711"/>
                                        </p:tgtEl>
                                        <p:attrNameLst>
                                          <p:attrName>style.visibility</p:attrName>
                                        </p:attrNameLst>
                                      </p:cBhvr>
                                      <p:to>
                                        <p:strVal val="visible"/>
                                      </p:to>
                                    </p:set>
                                    <p:animEffect transition="in" filter="fade">
                                      <p:cBhvr>
                                        <p:cTn id="25" dur="1000"/>
                                        <p:tgtEl>
                                          <p:spTgt spid="711"/>
                                        </p:tgtEl>
                                      </p:cBhvr>
                                    </p:animEffect>
                                  </p:childTnLst>
                                </p:cTn>
                              </p:par>
                              <p:par>
                                <p:cTn id="26" presetID="10" presetClass="entr" presetSubtype="0" fill="hold" nodeType="withEffect">
                                  <p:stCondLst>
                                    <p:cond delay="0"/>
                                  </p:stCondLst>
                                  <p:childTnLst>
                                    <p:set>
                                      <p:cBhvr>
                                        <p:cTn id="27" dur="1" fill="hold">
                                          <p:stCondLst>
                                            <p:cond delay="0"/>
                                          </p:stCondLst>
                                        </p:cTn>
                                        <p:tgtEl>
                                          <p:spTgt spid="712"/>
                                        </p:tgtEl>
                                        <p:attrNameLst>
                                          <p:attrName>style.visibility</p:attrName>
                                        </p:attrNameLst>
                                      </p:cBhvr>
                                      <p:to>
                                        <p:strVal val="visible"/>
                                      </p:to>
                                    </p:set>
                                    <p:animEffect transition="in" filter="fade">
                                      <p:cBhvr>
                                        <p:cTn id="28" dur="1000"/>
                                        <p:tgtEl>
                                          <p:spTgt spid="712"/>
                                        </p:tgtEl>
                                      </p:cBhvr>
                                    </p:animEffect>
                                  </p:childTnLst>
                                </p:cTn>
                              </p:par>
                              <p:par>
                                <p:cTn id="29" presetID="10" presetClass="entr" presetSubtype="0" fill="hold" nodeType="withEffect">
                                  <p:stCondLst>
                                    <p:cond delay="0"/>
                                  </p:stCondLst>
                                  <p:childTnLst>
                                    <p:set>
                                      <p:cBhvr>
                                        <p:cTn id="30" dur="1" fill="hold">
                                          <p:stCondLst>
                                            <p:cond delay="0"/>
                                          </p:stCondLst>
                                        </p:cTn>
                                        <p:tgtEl>
                                          <p:spTgt spid="713"/>
                                        </p:tgtEl>
                                        <p:attrNameLst>
                                          <p:attrName>style.visibility</p:attrName>
                                        </p:attrNameLst>
                                      </p:cBhvr>
                                      <p:to>
                                        <p:strVal val="visible"/>
                                      </p:to>
                                    </p:set>
                                    <p:animEffect transition="in" filter="fade">
                                      <p:cBhvr>
                                        <p:cTn id="31" dur="1000"/>
                                        <p:tgtEl>
                                          <p:spTgt spid="713"/>
                                        </p:tgtEl>
                                      </p:cBhvr>
                                    </p:animEffect>
                                  </p:childTnLst>
                                </p:cTn>
                              </p:par>
                              <p:par>
                                <p:cTn id="32" presetID="10" presetClass="entr" presetSubtype="0" fill="hold" nodeType="withEffect">
                                  <p:stCondLst>
                                    <p:cond delay="0"/>
                                  </p:stCondLst>
                                  <p:childTnLst>
                                    <p:set>
                                      <p:cBhvr>
                                        <p:cTn id="33" dur="1" fill="hold">
                                          <p:stCondLst>
                                            <p:cond delay="0"/>
                                          </p:stCondLst>
                                        </p:cTn>
                                        <p:tgtEl>
                                          <p:spTgt spid="714"/>
                                        </p:tgtEl>
                                        <p:attrNameLst>
                                          <p:attrName>style.visibility</p:attrName>
                                        </p:attrNameLst>
                                      </p:cBhvr>
                                      <p:to>
                                        <p:strVal val="visible"/>
                                      </p:to>
                                    </p:set>
                                    <p:animEffect transition="in" filter="fade">
                                      <p:cBhvr>
                                        <p:cTn id="34" dur="1000"/>
                                        <p:tgtEl>
                                          <p:spTgt spid="714"/>
                                        </p:tgtEl>
                                      </p:cBhvr>
                                    </p:animEffect>
                                  </p:childTnLst>
                                </p:cTn>
                              </p:par>
                              <p:par>
                                <p:cTn id="35" presetID="10" presetClass="entr" presetSubtype="0" fill="hold" nodeType="withEffect">
                                  <p:stCondLst>
                                    <p:cond delay="0"/>
                                  </p:stCondLst>
                                  <p:childTnLst>
                                    <p:set>
                                      <p:cBhvr>
                                        <p:cTn id="36" dur="1" fill="hold">
                                          <p:stCondLst>
                                            <p:cond delay="0"/>
                                          </p:stCondLst>
                                        </p:cTn>
                                        <p:tgtEl>
                                          <p:spTgt spid="715"/>
                                        </p:tgtEl>
                                        <p:attrNameLst>
                                          <p:attrName>style.visibility</p:attrName>
                                        </p:attrNameLst>
                                      </p:cBhvr>
                                      <p:to>
                                        <p:strVal val="visible"/>
                                      </p:to>
                                    </p:set>
                                    <p:animEffect transition="in" filter="fade">
                                      <p:cBhvr>
                                        <p:cTn id="37" dur="1000"/>
                                        <p:tgtEl>
                                          <p:spTgt spid="715"/>
                                        </p:tgtEl>
                                      </p:cBhvr>
                                    </p:animEffect>
                                  </p:childTnLst>
                                </p:cTn>
                              </p:par>
                              <p:par>
                                <p:cTn id="38" presetID="10" presetClass="entr" presetSubtype="0" fill="hold" nodeType="withEffect">
                                  <p:stCondLst>
                                    <p:cond delay="0"/>
                                  </p:stCondLst>
                                  <p:childTnLst>
                                    <p:set>
                                      <p:cBhvr>
                                        <p:cTn id="39" dur="1" fill="hold">
                                          <p:stCondLst>
                                            <p:cond delay="0"/>
                                          </p:stCondLst>
                                        </p:cTn>
                                        <p:tgtEl>
                                          <p:spTgt spid="716"/>
                                        </p:tgtEl>
                                        <p:attrNameLst>
                                          <p:attrName>style.visibility</p:attrName>
                                        </p:attrNameLst>
                                      </p:cBhvr>
                                      <p:to>
                                        <p:strVal val="visible"/>
                                      </p:to>
                                    </p:set>
                                    <p:animEffect transition="in" filter="fade">
                                      <p:cBhvr>
                                        <p:cTn id="40" dur="1000"/>
                                        <p:tgtEl>
                                          <p:spTgt spid="716"/>
                                        </p:tgtEl>
                                      </p:cBhvr>
                                    </p:animEffect>
                                  </p:childTnLst>
                                </p:cTn>
                              </p:par>
                              <p:par>
                                <p:cTn id="41" presetID="10" presetClass="entr" presetSubtype="0" fill="hold" nodeType="withEffect">
                                  <p:stCondLst>
                                    <p:cond delay="0"/>
                                  </p:stCondLst>
                                  <p:childTnLst>
                                    <p:set>
                                      <p:cBhvr>
                                        <p:cTn id="42" dur="1" fill="hold">
                                          <p:stCondLst>
                                            <p:cond delay="0"/>
                                          </p:stCondLst>
                                        </p:cTn>
                                        <p:tgtEl>
                                          <p:spTgt spid="717"/>
                                        </p:tgtEl>
                                        <p:attrNameLst>
                                          <p:attrName>style.visibility</p:attrName>
                                        </p:attrNameLst>
                                      </p:cBhvr>
                                      <p:to>
                                        <p:strVal val="visible"/>
                                      </p:to>
                                    </p:set>
                                    <p:animEffect transition="in" filter="fade">
                                      <p:cBhvr>
                                        <p:cTn id="43" dur="1000"/>
                                        <p:tgtEl>
                                          <p:spTgt spid="717"/>
                                        </p:tgtEl>
                                      </p:cBhvr>
                                    </p:animEffect>
                                  </p:childTnLst>
                                </p:cTn>
                              </p:par>
                              <p:par>
                                <p:cTn id="44" presetID="10" presetClass="entr" presetSubtype="0" fill="hold" nodeType="withEffect">
                                  <p:stCondLst>
                                    <p:cond delay="0"/>
                                  </p:stCondLst>
                                  <p:childTnLst>
                                    <p:set>
                                      <p:cBhvr>
                                        <p:cTn id="45" dur="1" fill="hold">
                                          <p:stCondLst>
                                            <p:cond delay="0"/>
                                          </p:stCondLst>
                                        </p:cTn>
                                        <p:tgtEl>
                                          <p:spTgt spid="718"/>
                                        </p:tgtEl>
                                        <p:attrNameLst>
                                          <p:attrName>style.visibility</p:attrName>
                                        </p:attrNameLst>
                                      </p:cBhvr>
                                      <p:to>
                                        <p:strVal val="visible"/>
                                      </p:to>
                                    </p:set>
                                    <p:animEffect transition="in" filter="fade">
                                      <p:cBhvr>
                                        <p:cTn id="46" dur="1000"/>
                                        <p:tgtEl>
                                          <p:spTgt spid="718"/>
                                        </p:tgtEl>
                                      </p:cBhvr>
                                    </p:animEffect>
                                  </p:childTnLst>
                                </p:cTn>
                              </p:par>
                              <p:par>
                                <p:cTn id="47" presetID="10"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animEffect transition="in" filter="fade">
                                      <p:cBhvr>
                                        <p:cTn id="49" dur="1000"/>
                                        <p:tgtEl>
                                          <p:spTgt spid="719"/>
                                        </p:tgtEl>
                                      </p:cBhvr>
                                    </p:animEffect>
                                  </p:childTnLst>
                                </p:cTn>
                              </p:par>
                              <p:par>
                                <p:cTn id="50" presetID="10" presetClass="entr" presetSubtype="0" fill="hold" nodeType="withEffect">
                                  <p:stCondLst>
                                    <p:cond delay="0"/>
                                  </p:stCondLst>
                                  <p:childTnLst>
                                    <p:set>
                                      <p:cBhvr>
                                        <p:cTn id="51" dur="1" fill="hold">
                                          <p:stCondLst>
                                            <p:cond delay="0"/>
                                          </p:stCondLst>
                                        </p:cTn>
                                        <p:tgtEl>
                                          <p:spTgt spid="720"/>
                                        </p:tgtEl>
                                        <p:attrNameLst>
                                          <p:attrName>style.visibility</p:attrName>
                                        </p:attrNameLst>
                                      </p:cBhvr>
                                      <p:to>
                                        <p:strVal val="visible"/>
                                      </p:to>
                                    </p:set>
                                    <p:animEffect transition="in" filter="fade">
                                      <p:cBhvr>
                                        <p:cTn id="52" dur="1000"/>
                                        <p:tgtEl>
                                          <p:spTgt spid="720"/>
                                        </p:tgtEl>
                                      </p:cBhvr>
                                    </p:animEffect>
                                  </p:childTnLst>
                                </p:cTn>
                              </p:par>
                              <p:par>
                                <p:cTn id="53" presetID="10" presetClass="entr" presetSubtype="0" fill="hold" nodeType="withEffect">
                                  <p:stCondLst>
                                    <p:cond delay="0"/>
                                  </p:stCondLst>
                                  <p:childTnLst>
                                    <p:set>
                                      <p:cBhvr>
                                        <p:cTn id="54" dur="1" fill="hold">
                                          <p:stCondLst>
                                            <p:cond delay="0"/>
                                          </p:stCondLst>
                                        </p:cTn>
                                        <p:tgtEl>
                                          <p:spTgt spid="721"/>
                                        </p:tgtEl>
                                        <p:attrNameLst>
                                          <p:attrName>style.visibility</p:attrName>
                                        </p:attrNameLst>
                                      </p:cBhvr>
                                      <p:to>
                                        <p:strVal val="visible"/>
                                      </p:to>
                                    </p:set>
                                    <p:animEffect transition="in" filter="fade">
                                      <p:cBhvr>
                                        <p:cTn id="55" dur="1000"/>
                                        <p:tgtEl>
                                          <p:spTgt spid="721"/>
                                        </p:tgtEl>
                                      </p:cBhvr>
                                    </p:animEffect>
                                  </p:childTnLst>
                                </p:cTn>
                              </p:par>
                              <p:par>
                                <p:cTn id="56" presetID="10" presetClass="entr" presetSubtype="0" fill="hold" nodeType="withEffect">
                                  <p:stCondLst>
                                    <p:cond delay="0"/>
                                  </p:stCondLst>
                                  <p:childTnLst>
                                    <p:set>
                                      <p:cBhvr>
                                        <p:cTn id="57" dur="1" fill="hold">
                                          <p:stCondLst>
                                            <p:cond delay="0"/>
                                          </p:stCondLst>
                                        </p:cTn>
                                        <p:tgtEl>
                                          <p:spTgt spid="722"/>
                                        </p:tgtEl>
                                        <p:attrNameLst>
                                          <p:attrName>style.visibility</p:attrName>
                                        </p:attrNameLst>
                                      </p:cBhvr>
                                      <p:to>
                                        <p:strVal val="visible"/>
                                      </p:to>
                                    </p:set>
                                    <p:animEffect transition="in" filter="fade">
                                      <p:cBhvr>
                                        <p:cTn id="58" dur="1000"/>
                                        <p:tgtEl>
                                          <p:spTgt spid="722"/>
                                        </p:tgtEl>
                                      </p:cBhvr>
                                    </p:animEffect>
                                  </p:childTnLst>
                                </p:cTn>
                              </p:par>
                              <p:par>
                                <p:cTn id="59" presetID="10" presetClass="entr" presetSubtype="0" fill="hold" nodeType="withEffect">
                                  <p:stCondLst>
                                    <p:cond delay="0"/>
                                  </p:stCondLst>
                                  <p:childTnLst>
                                    <p:set>
                                      <p:cBhvr>
                                        <p:cTn id="60" dur="1" fill="hold">
                                          <p:stCondLst>
                                            <p:cond delay="0"/>
                                          </p:stCondLst>
                                        </p:cTn>
                                        <p:tgtEl>
                                          <p:spTgt spid="723"/>
                                        </p:tgtEl>
                                        <p:attrNameLst>
                                          <p:attrName>style.visibility</p:attrName>
                                        </p:attrNameLst>
                                      </p:cBhvr>
                                      <p:to>
                                        <p:strVal val="visible"/>
                                      </p:to>
                                    </p:set>
                                    <p:animEffect transition="in" filter="fade">
                                      <p:cBhvr>
                                        <p:cTn id="61" dur="1000"/>
                                        <p:tgtEl>
                                          <p:spTgt spid="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0"/>
          <p:cNvSpPr txBox="1">
            <a:spLocks noGrp="1"/>
          </p:cNvSpPr>
          <p:nvPr>
            <p:ph type="title"/>
          </p:nvPr>
        </p:nvSpPr>
        <p:spPr>
          <a:xfrm>
            <a:off x="213795" y="457200"/>
            <a:ext cx="6885600" cy="387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Models &amp; Methods</a:t>
            </a:r>
            <a:endParaRPr/>
          </a:p>
        </p:txBody>
      </p:sp>
      <p:sp>
        <p:nvSpPr>
          <p:cNvPr id="729" name="Google Shape;729;p90"/>
          <p:cNvSpPr txBox="1">
            <a:spLocks noGrp="1"/>
          </p:cNvSpPr>
          <p:nvPr>
            <p:ph type="subTitle" idx="1"/>
          </p:nvPr>
        </p:nvSpPr>
        <p:spPr>
          <a:xfrm>
            <a:off x="5628900" y="457200"/>
            <a:ext cx="2946300" cy="13122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1100">
                <a:solidFill>
                  <a:srgbClr val="000000"/>
                </a:solidFill>
                <a:latin typeface="Playfair Display"/>
                <a:ea typeface="Playfair Display"/>
                <a:cs typeface="Playfair Display"/>
                <a:sym typeface="Playfair Display"/>
              </a:rPr>
              <a:t>We used SDXL-Turbo because it generates high-quality images very quickly. For editing, we rely on Step1X-Edit, which can follow text instructions to modify specific parts of a facade. In more challenging cases, we fall back on Instruct-Pix2Pix. We also optimized everything for GPU performance, using mixed precision so the system runs efficiently.</a:t>
            </a:r>
            <a:r>
              <a:rPr lang="en" sz="1800">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pic>
        <p:nvPicPr>
          <p:cNvPr id="730" name="Google Shape;730;p90" title="20250730_1436_Modern Egyptian Alley_remix_01k1dhrr3re99artnhstqp38wf.png"/>
          <p:cNvPicPr preferRelativeResize="0"/>
          <p:nvPr/>
        </p:nvPicPr>
        <p:blipFill rotWithShape="1">
          <a:blip r:embed="rId3">
            <a:alphaModFix/>
          </a:blip>
          <a:srcRect t="8088" b="8088"/>
          <a:stretch/>
        </p:blipFill>
        <p:spPr>
          <a:xfrm>
            <a:off x="0" y="3243900"/>
            <a:ext cx="2087224" cy="1899599"/>
          </a:xfrm>
          <a:prstGeom prst="rect">
            <a:avLst/>
          </a:prstGeom>
          <a:noFill/>
          <a:ln>
            <a:noFill/>
          </a:ln>
        </p:spPr>
      </p:pic>
      <p:sp>
        <p:nvSpPr>
          <p:cNvPr id="731" name="Google Shape;731;p90"/>
          <p:cNvSpPr txBox="1">
            <a:spLocks noGrp="1"/>
          </p:cNvSpPr>
          <p:nvPr>
            <p:ph type="subTitle" idx="2"/>
          </p:nvPr>
        </p:nvSpPr>
        <p:spPr>
          <a:xfrm>
            <a:off x="4713963" y="2227723"/>
            <a:ext cx="382500" cy="14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Lato"/>
                <a:ea typeface="Lato"/>
                <a:cs typeface="Lato"/>
                <a:sym typeface="Lato"/>
              </a:rPr>
              <a:t>02</a:t>
            </a:r>
            <a:endParaRPr>
              <a:latin typeface="Lato"/>
              <a:ea typeface="Lato"/>
              <a:cs typeface="Lato"/>
              <a:sym typeface="Lato"/>
            </a:endParaRPr>
          </a:p>
        </p:txBody>
      </p:sp>
      <p:sp>
        <p:nvSpPr>
          <p:cNvPr id="732" name="Google Shape;732;p90"/>
          <p:cNvSpPr txBox="1">
            <a:spLocks noGrp="1"/>
          </p:cNvSpPr>
          <p:nvPr>
            <p:ph type="subTitle" idx="9"/>
          </p:nvPr>
        </p:nvSpPr>
        <p:spPr>
          <a:xfrm>
            <a:off x="2503538" y="2227723"/>
            <a:ext cx="382500" cy="1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Lato"/>
                <a:ea typeface="Lato"/>
                <a:cs typeface="Lato"/>
                <a:sym typeface="Lato"/>
              </a:rPr>
              <a:t>01</a:t>
            </a:r>
            <a:endParaRPr>
              <a:latin typeface="Lato"/>
              <a:ea typeface="Lato"/>
              <a:cs typeface="Lato"/>
              <a:sym typeface="Lato"/>
            </a:endParaRPr>
          </a:p>
        </p:txBody>
      </p:sp>
      <p:sp>
        <p:nvSpPr>
          <p:cNvPr id="733" name="Google Shape;733;p90"/>
          <p:cNvSpPr txBox="1">
            <a:spLocks noGrp="1"/>
          </p:cNvSpPr>
          <p:nvPr>
            <p:ph type="subTitle" idx="6"/>
          </p:nvPr>
        </p:nvSpPr>
        <p:spPr>
          <a:xfrm>
            <a:off x="6924388" y="2227723"/>
            <a:ext cx="382500" cy="14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03</a:t>
            </a:r>
            <a:endParaRPr sz="1400"/>
          </a:p>
        </p:txBody>
      </p:sp>
      <p:sp>
        <p:nvSpPr>
          <p:cNvPr id="734" name="Google Shape;734;p90"/>
          <p:cNvSpPr txBox="1">
            <a:spLocks noGrp="1"/>
          </p:cNvSpPr>
          <p:nvPr>
            <p:ph type="subTitle" idx="1"/>
          </p:nvPr>
        </p:nvSpPr>
        <p:spPr>
          <a:xfrm>
            <a:off x="2503540" y="2458771"/>
            <a:ext cx="1970100" cy="215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a:t>SDXL-Turbo</a:t>
            </a:r>
            <a:endParaRPr/>
          </a:p>
        </p:txBody>
      </p:sp>
      <p:sp>
        <p:nvSpPr>
          <p:cNvPr id="735" name="Google Shape;735;p90"/>
          <p:cNvSpPr txBox="1">
            <a:spLocks noGrp="1"/>
          </p:cNvSpPr>
          <p:nvPr>
            <p:ph type="subTitle" idx="4294967295"/>
          </p:nvPr>
        </p:nvSpPr>
        <p:spPr>
          <a:xfrm>
            <a:off x="4713952" y="2362141"/>
            <a:ext cx="1970100" cy="2154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0"/>
              </a:spcAft>
              <a:buNone/>
            </a:pPr>
            <a:r>
              <a:rPr lang="en">
                <a:latin typeface="Playfair Display Medium"/>
                <a:ea typeface="Playfair Display Medium"/>
                <a:cs typeface="Playfair Display Medium"/>
                <a:sym typeface="Playfair Display Medium"/>
              </a:rPr>
              <a:t>Step1X-Edit</a:t>
            </a:r>
            <a:endParaRPr>
              <a:latin typeface="Playfair Display Medium"/>
              <a:ea typeface="Playfair Display Medium"/>
              <a:cs typeface="Playfair Display Medium"/>
              <a:sym typeface="Playfair Display Medium"/>
            </a:endParaRPr>
          </a:p>
        </p:txBody>
      </p:sp>
      <p:sp>
        <p:nvSpPr>
          <p:cNvPr id="736" name="Google Shape;736;p90"/>
          <p:cNvSpPr txBox="1">
            <a:spLocks noGrp="1"/>
          </p:cNvSpPr>
          <p:nvPr>
            <p:ph type="subTitle" idx="4294967295"/>
          </p:nvPr>
        </p:nvSpPr>
        <p:spPr>
          <a:xfrm>
            <a:off x="6919150" y="2348336"/>
            <a:ext cx="1970100" cy="2154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0"/>
              </a:spcAft>
              <a:buNone/>
            </a:pPr>
            <a:r>
              <a:rPr lang="en">
                <a:latin typeface="Playfair Display Medium"/>
                <a:ea typeface="Playfair Display Medium"/>
                <a:cs typeface="Playfair Display Medium"/>
                <a:sym typeface="Playfair Display Medium"/>
              </a:rPr>
              <a:t>Instruct-Pix2Pix</a:t>
            </a:r>
            <a:endParaRPr>
              <a:latin typeface="Playfair Display Medium"/>
              <a:ea typeface="Playfair Display Medium"/>
              <a:cs typeface="Playfair Display Medium"/>
              <a:sym typeface="Playfair Display Medium"/>
            </a:endParaRPr>
          </a:p>
        </p:txBody>
      </p:sp>
      <p:sp>
        <p:nvSpPr>
          <p:cNvPr id="737" name="Google Shape;737;p90"/>
          <p:cNvSpPr txBox="1">
            <a:spLocks noGrp="1"/>
          </p:cNvSpPr>
          <p:nvPr>
            <p:ph type="body" idx="5"/>
          </p:nvPr>
        </p:nvSpPr>
        <p:spPr>
          <a:xfrm>
            <a:off x="2498963" y="2761159"/>
            <a:ext cx="1970100" cy="330900"/>
          </a:xfrm>
          <a:prstGeom prst="rect">
            <a:avLst/>
          </a:prstGeom>
        </p:spPr>
        <p:txBody>
          <a:bodyPr spcFirstLastPara="1" wrap="square" lIns="0" tIns="0" rIns="0" bIns="0" anchor="t" anchorCtr="0">
            <a:spAutoFit/>
          </a:bodyPr>
          <a:lstStyle/>
          <a:p>
            <a:pPr marL="0" lvl="0" indent="0" algn="l" rtl="0">
              <a:spcBef>
                <a:spcPts val="0"/>
              </a:spcBef>
              <a:spcAft>
                <a:spcPts val="800"/>
              </a:spcAft>
              <a:buNone/>
            </a:pPr>
            <a:r>
              <a:rPr lang="en">
                <a:latin typeface="Playfair Display"/>
                <a:ea typeface="Playfair Display"/>
                <a:cs typeface="Playfair Display"/>
                <a:sym typeface="Playfair Display"/>
              </a:rPr>
              <a:t>fast, high-quality image generation.</a:t>
            </a:r>
            <a:endParaRPr>
              <a:latin typeface="Playfair Display"/>
              <a:ea typeface="Playfair Display"/>
              <a:cs typeface="Playfair Display"/>
              <a:sym typeface="Playfair Display"/>
            </a:endParaRPr>
          </a:p>
        </p:txBody>
      </p:sp>
      <p:sp>
        <p:nvSpPr>
          <p:cNvPr id="738" name="Google Shape;738;p90"/>
          <p:cNvSpPr txBox="1">
            <a:spLocks noGrp="1"/>
          </p:cNvSpPr>
          <p:nvPr>
            <p:ph type="body" idx="7"/>
          </p:nvPr>
        </p:nvSpPr>
        <p:spPr>
          <a:xfrm>
            <a:off x="4713952" y="2761159"/>
            <a:ext cx="1970100" cy="330900"/>
          </a:xfrm>
          <a:prstGeom prst="rect">
            <a:avLst/>
          </a:prstGeom>
        </p:spPr>
        <p:txBody>
          <a:bodyPr spcFirstLastPara="1" wrap="square" lIns="0" tIns="0" rIns="0" bIns="0" anchor="t" anchorCtr="0">
            <a:spAutoFit/>
          </a:bodyPr>
          <a:lstStyle/>
          <a:p>
            <a:pPr marL="0" lvl="0" indent="0" algn="l" rtl="0">
              <a:spcBef>
                <a:spcPts val="0"/>
              </a:spcBef>
              <a:spcAft>
                <a:spcPts val="800"/>
              </a:spcAft>
              <a:buNone/>
            </a:pPr>
            <a:r>
              <a:rPr lang="en">
                <a:latin typeface="Playfair Display"/>
                <a:ea typeface="Playfair Display"/>
                <a:cs typeface="Playfair Display"/>
                <a:sym typeface="Playfair Display"/>
              </a:rPr>
              <a:t>edit facades based on user instructions</a:t>
            </a:r>
            <a:endParaRPr>
              <a:latin typeface="Playfair Display"/>
              <a:ea typeface="Playfair Display"/>
              <a:cs typeface="Playfair Display"/>
              <a:sym typeface="Playfair Display"/>
            </a:endParaRPr>
          </a:p>
        </p:txBody>
      </p:sp>
      <p:sp>
        <p:nvSpPr>
          <p:cNvPr id="739" name="Google Shape;739;p90"/>
          <p:cNvSpPr txBox="1">
            <a:spLocks noGrp="1"/>
          </p:cNvSpPr>
          <p:nvPr>
            <p:ph type="body" idx="3"/>
          </p:nvPr>
        </p:nvSpPr>
        <p:spPr>
          <a:xfrm>
            <a:off x="6928942" y="2761159"/>
            <a:ext cx="1970100" cy="153900"/>
          </a:xfrm>
          <a:prstGeom prst="rect">
            <a:avLst/>
          </a:prstGeom>
        </p:spPr>
        <p:txBody>
          <a:bodyPr spcFirstLastPara="1" wrap="square" lIns="0" tIns="0" rIns="0" bIns="0" anchor="t" anchorCtr="0">
            <a:spAutoFit/>
          </a:bodyPr>
          <a:lstStyle/>
          <a:p>
            <a:pPr marL="0" lvl="0" indent="0" algn="l" rtl="0">
              <a:spcBef>
                <a:spcPts val="0"/>
              </a:spcBef>
              <a:spcAft>
                <a:spcPts val="800"/>
              </a:spcAft>
              <a:buNone/>
            </a:pPr>
            <a:r>
              <a:rPr lang="en">
                <a:latin typeface="Playfair Display"/>
                <a:ea typeface="Playfair Display"/>
                <a:cs typeface="Playfair Display"/>
                <a:sym typeface="Playfair Display"/>
              </a:rPr>
              <a:t>fallback for complex edits.</a:t>
            </a:r>
            <a:endParaRPr>
              <a:latin typeface="Playfair Display"/>
              <a:ea typeface="Playfair Display"/>
              <a:cs typeface="Playfair Display"/>
              <a:sym typeface="Playfair Display"/>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28"/>
                                        </p:tgtEl>
                                        <p:attrNameLst>
                                          <p:attrName>style.visibility</p:attrName>
                                        </p:attrNameLst>
                                      </p:cBhvr>
                                      <p:to>
                                        <p:strVal val="visible"/>
                                      </p:to>
                                    </p:set>
                                    <p:anim calcmode="lin" valueType="num">
                                      <p:cBhvr additive="base">
                                        <p:cTn id="7" dur="1000"/>
                                        <p:tgtEl>
                                          <p:spTgt spid="72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29"/>
                                        </p:tgtEl>
                                        <p:attrNameLst>
                                          <p:attrName>style.visibility</p:attrName>
                                        </p:attrNameLst>
                                      </p:cBhvr>
                                      <p:to>
                                        <p:strVal val="visible"/>
                                      </p:to>
                                    </p:set>
                                    <p:animEffect transition="in" filter="fade">
                                      <p:cBhvr>
                                        <p:cTn id="10" dur="1000"/>
                                        <p:tgtEl>
                                          <p:spTgt spid="729"/>
                                        </p:tgtEl>
                                      </p:cBhvr>
                                    </p:animEffect>
                                  </p:childTnLst>
                                </p:cTn>
                              </p:par>
                              <p:par>
                                <p:cTn id="11" presetID="2" presetClass="entr" presetSubtype="4" fill="hold" nodeType="withEffect">
                                  <p:stCondLst>
                                    <p:cond delay="0"/>
                                  </p:stCondLst>
                                  <p:childTnLst>
                                    <p:set>
                                      <p:cBhvr>
                                        <p:cTn id="12" dur="1" fill="hold">
                                          <p:stCondLst>
                                            <p:cond delay="0"/>
                                          </p:stCondLst>
                                        </p:cTn>
                                        <p:tgtEl>
                                          <p:spTgt spid="730"/>
                                        </p:tgtEl>
                                        <p:attrNameLst>
                                          <p:attrName>style.visibility</p:attrName>
                                        </p:attrNameLst>
                                      </p:cBhvr>
                                      <p:to>
                                        <p:strVal val="visible"/>
                                      </p:to>
                                    </p:set>
                                    <p:anim calcmode="lin" valueType="num">
                                      <p:cBhvr additive="base">
                                        <p:cTn id="13" dur="1000"/>
                                        <p:tgtEl>
                                          <p:spTgt spid="730"/>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731"/>
                                        </p:tgtEl>
                                        <p:attrNameLst>
                                          <p:attrName>style.visibility</p:attrName>
                                        </p:attrNameLst>
                                      </p:cBhvr>
                                      <p:to>
                                        <p:strVal val="visible"/>
                                      </p:to>
                                    </p:set>
                                    <p:animEffect transition="in" filter="fade">
                                      <p:cBhvr>
                                        <p:cTn id="16" dur="1000"/>
                                        <p:tgtEl>
                                          <p:spTgt spid="731"/>
                                        </p:tgtEl>
                                      </p:cBhvr>
                                    </p:animEffect>
                                  </p:childTnLst>
                                </p:cTn>
                              </p:par>
                              <p:par>
                                <p:cTn id="17" presetID="10" presetClass="entr" presetSubtype="0" fill="hold" nodeType="withEffect">
                                  <p:stCondLst>
                                    <p:cond delay="0"/>
                                  </p:stCondLst>
                                  <p:childTnLst>
                                    <p:set>
                                      <p:cBhvr>
                                        <p:cTn id="18" dur="1" fill="hold">
                                          <p:stCondLst>
                                            <p:cond delay="0"/>
                                          </p:stCondLst>
                                        </p:cTn>
                                        <p:tgtEl>
                                          <p:spTgt spid="732"/>
                                        </p:tgtEl>
                                        <p:attrNameLst>
                                          <p:attrName>style.visibility</p:attrName>
                                        </p:attrNameLst>
                                      </p:cBhvr>
                                      <p:to>
                                        <p:strVal val="visible"/>
                                      </p:to>
                                    </p:set>
                                    <p:animEffect transition="in" filter="fade">
                                      <p:cBhvr>
                                        <p:cTn id="19" dur="1000"/>
                                        <p:tgtEl>
                                          <p:spTgt spid="732"/>
                                        </p:tgtEl>
                                      </p:cBhvr>
                                    </p:animEffect>
                                  </p:childTnLst>
                                </p:cTn>
                              </p:par>
                              <p:par>
                                <p:cTn id="20" presetID="10" presetClass="entr" presetSubtype="0" fill="hold" nodeType="withEffect">
                                  <p:stCondLst>
                                    <p:cond delay="0"/>
                                  </p:stCondLst>
                                  <p:childTnLst>
                                    <p:set>
                                      <p:cBhvr>
                                        <p:cTn id="21" dur="1" fill="hold">
                                          <p:stCondLst>
                                            <p:cond delay="0"/>
                                          </p:stCondLst>
                                        </p:cTn>
                                        <p:tgtEl>
                                          <p:spTgt spid="733"/>
                                        </p:tgtEl>
                                        <p:attrNameLst>
                                          <p:attrName>style.visibility</p:attrName>
                                        </p:attrNameLst>
                                      </p:cBhvr>
                                      <p:to>
                                        <p:strVal val="visible"/>
                                      </p:to>
                                    </p:set>
                                    <p:animEffect transition="in" filter="fade">
                                      <p:cBhvr>
                                        <p:cTn id="22" dur="1000"/>
                                        <p:tgtEl>
                                          <p:spTgt spid="733"/>
                                        </p:tgtEl>
                                      </p:cBhvr>
                                    </p:animEffect>
                                  </p:childTnLst>
                                </p:cTn>
                              </p:par>
                              <p:par>
                                <p:cTn id="23" presetID="10" presetClass="entr" presetSubtype="0" fill="hold" nodeType="withEffect">
                                  <p:stCondLst>
                                    <p:cond delay="0"/>
                                  </p:stCondLst>
                                  <p:childTnLst>
                                    <p:set>
                                      <p:cBhvr>
                                        <p:cTn id="24" dur="1" fill="hold">
                                          <p:stCondLst>
                                            <p:cond delay="0"/>
                                          </p:stCondLst>
                                        </p:cTn>
                                        <p:tgtEl>
                                          <p:spTgt spid="734"/>
                                        </p:tgtEl>
                                        <p:attrNameLst>
                                          <p:attrName>style.visibility</p:attrName>
                                        </p:attrNameLst>
                                      </p:cBhvr>
                                      <p:to>
                                        <p:strVal val="visible"/>
                                      </p:to>
                                    </p:set>
                                    <p:animEffect transition="in" filter="fade">
                                      <p:cBhvr>
                                        <p:cTn id="25" dur="1000"/>
                                        <p:tgtEl>
                                          <p:spTgt spid="734"/>
                                        </p:tgtEl>
                                      </p:cBhvr>
                                    </p:animEffect>
                                  </p:childTnLst>
                                </p:cTn>
                              </p:par>
                              <p:par>
                                <p:cTn id="26" presetID="10" presetClass="entr" presetSubtype="0" fill="hold" nodeType="withEffect">
                                  <p:stCondLst>
                                    <p:cond delay="0"/>
                                  </p:stCondLst>
                                  <p:childTnLst>
                                    <p:set>
                                      <p:cBhvr>
                                        <p:cTn id="27" dur="1" fill="hold">
                                          <p:stCondLst>
                                            <p:cond delay="0"/>
                                          </p:stCondLst>
                                        </p:cTn>
                                        <p:tgtEl>
                                          <p:spTgt spid="735"/>
                                        </p:tgtEl>
                                        <p:attrNameLst>
                                          <p:attrName>style.visibility</p:attrName>
                                        </p:attrNameLst>
                                      </p:cBhvr>
                                      <p:to>
                                        <p:strVal val="visible"/>
                                      </p:to>
                                    </p:set>
                                    <p:animEffect transition="in" filter="fade">
                                      <p:cBhvr>
                                        <p:cTn id="28" dur="1000"/>
                                        <p:tgtEl>
                                          <p:spTgt spid="735"/>
                                        </p:tgtEl>
                                      </p:cBhvr>
                                    </p:animEffect>
                                  </p:childTnLst>
                                </p:cTn>
                              </p:par>
                              <p:par>
                                <p:cTn id="29" presetID="10" presetClass="entr" presetSubtype="0" fill="hold" nodeType="withEffect">
                                  <p:stCondLst>
                                    <p:cond delay="0"/>
                                  </p:stCondLst>
                                  <p:childTnLst>
                                    <p:set>
                                      <p:cBhvr>
                                        <p:cTn id="30" dur="1" fill="hold">
                                          <p:stCondLst>
                                            <p:cond delay="0"/>
                                          </p:stCondLst>
                                        </p:cTn>
                                        <p:tgtEl>
                                          <p:spTgt spid="736"/>
                                        </p:tgtEl>
                                        <p:attrNameLst>
                                          <p:attrName>style.visibility</p:attrName>
                                        </p:attrNameLst>
                                      </p:cBhvr>
                                      <p:to>
                                        <p:strVal val="visible"/>
                                      </p:to>
                                    </p:set>
                                    <p:animEffect transition="in" filter="fade">
                                      <p:cBhvr>
                                        <p:cTn id="31" dur="1000"/>
                                        <p:tgtEl>
                                          <p:spTgt spid="736"/>
                                        </p:tgtEl>
                                      </p:cBhvr>
                                    </p:animEffect>
                                  </p:childTnLst>
                                </p:cTn>
                              </p:par>
                              <p:par>
                                <p:cTn id="32" presetID="10" presetClass="entr" presetSubtype="0" fill="hold" nodeType="withEffect">
                                  <p:stCondLst>
                                    <p:cond delay="0"/>
                                  </p:stCondLst>
                                  <p:childTnLst>
                                    <p:set>
                                      <p:cBhvr>
                                        <p:cTn id="33" dur="1" fill="hold">
                                          <p:stCondLst>
                                            <p:cond delay="0"/>
                                          </p:stCondLst>
                                        </p:cTn>
                                        <p:tgtEl>
                                          <p:spTgt spid="737"/>
                                        </p:tgtEl>
                                        <p:attrNameLst>
                                          <p:attrName>style.visibility</p:attrName>
                                        </p:attrNameLst>
                                      </p:cBhvr>
                                      <p:to>
                                        <p:strVal val="visible"/>
                                      </p:to>
                                    </p:set>
                                    <p:animEffect transition="in" filter="fade">
                                      <p:cBhvr>
                                        <p:cTn id="34" dur="1000"/>
                                        <p:tgtEl>
                                          <p:spTgt spid="737"/>
                                        </p:tgtEl>
                                      </p:cBhvr>
                                    </p:animEffect>
                                  </p:childTnLst>
                                </p:cTn>
                              </p:par>
                              <p:par>
                                <p:cTn id="35" presetID="10" presetClass="entr" presetSubtype="0" fill="hold" nodeType="withEffect">
                                  <p:stCondLst>
                                    <p:cond delay="0"/>
                                  </p:stCondLst>
                                  <p:childTnLst>
                                    <p:set>
                                      <p:cBhvr>
                                        <p:cTn id="36" dur="1" fill="hold">
                                          <p:stCondLst>
                                            <p:cond delay="0"/>
                                          </p:stCondLst>
                                        </p:cTn>
                                        <p:tgtEl>
                                          <p:spTgt spid="738"/>
                                        </p:tgtEl>
                                        <p:attrNameLst>
                                          <p:attrName>style.visibility</p:attrName>
                                        </p:attrNameLst>
                                      </p:cBhvr>
                                      <p:to>
                                        <p:strVal val="visible"/>
                                      </p:to>
                                    </p:set>
                                    <p:animEffect transition="in" filter="fade">
                                      <p:cBhvr>
                                        <p:cTn id="37" dur="1000"/>
                                        <p:tgtEl>
                                          <p:spTgt spid="738"/>
                                        </p:tgtEl>
                                      </p:cBhvr>
                                    </p:animEffect>
                                  </p:childTnLst>
                                </p:cTn>
                              </p:par>
                              <p:par>
                                <p:cTn id="38" presetID="10" presetClass="entr" presetSubtype="0" fill="hold" nodeType="withEffect">
                                  <p:stCondLst>
                                    <p:cond delay="0"/>
                                  </p:stCondLst>
                                  <p:childTnLst>
                                    <p:set>
                                      <p:cBhvr>
                                        <p:cTn id="39" dur="1" fill="hold">
                                          <p:stCondLst>
                                            <p:cond delay="0"/>
                                          </p:stCondLst>
                                        </p:cTn>
                                        <p:tgtEl>
                                          <p:spTgt spid="739"/>
                                        </p:tgtEl>
                                        <p:attrNameLst>
                                          <p:attrName>style.visibility</p:attrName>
                                        </p:attrNameLst>
                                      </p:cBhvr>
                                      <p:to>
                                        <p:strVal val="visible"/>
                                      </p:to>
                                    </p:set>
                                    <p:animEffect transition="in" filter="fade">
                                      <p:cBhvr>
                                        <p:cTn id="40" dur="1000"/>
                                        <p:tgtEl>
                                          <p:spTgt spid="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744" name="Google Shape;744;p91" title="Screenshot (700).png"/>
          <p:cNvPicPr preferRelativeResize="0">
            <a:picLocks noGrp="1"/>
          </p:cNvPicPr>
          <p:nvPr>
            <p:ph type="pic" idx="13"/>
          </p:nvPr>
        </p:nvPicPr>
        <p:blipFill rotWithShape="1">
          <a:blip r:embed="rId3">
            <a:alphaModFix/>
          </a:blip>
          <a:srcRect l="2480" t="16250" r="2480" b="24957"/>
          <a:stretch/>
        </p:blipFill>
        <p:spPr>
          <a:xfrm>
            <a:off x="1597500" y="1904275"/>
            <a:ext cx="6228100" cy="2237199"/>
          </a:xfrm>
          <a:prstGeom prst="rect">
            <a:avLst/>
          </a:prstGeom>
          <a:ln w="9525" cap="flat" cmpd="sng">
            <a:solidFill>
              <a:srgbClr val="FCE5CD"/>
            </a:solidFill>
            <a:prstDash val="solid"/>
            <a:round/>
            <a:headEnd type="none" w="sm" len="sm"/>
            <a:tailEnd type="none" w="sm" len="sm"/>
          </a:ln>
        </p:spPr>
      </p:pic>
      <p:sp>
        <p:nvSpPr>
          <p:cNvPr id="745" name="Google Shape;745;p91"/>
          <p:cNvSpPr txBox="1">
            <a:spLocks noGrp="1"/>
          </p:cNvSpPr>
          <p:nvPr>
            <p:ph type="title"/>
          </p:nvPr>
        </p:nvSpPr>
        <p:spPr>
          <a:xfrm>
            <a:off x="148525" y="445025"/>
            <a:ext cx="8683800" cy="572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2800">
                <a:solidFill>
                  <a:schemeClr val="lt1"/>
                </a:solidFill>
                <a:latin typeface="Playfair Display"/>
                <a:ea typeface="Playfair Display"/>
                <a:cs typeface="Playfair Display"/>
                <a:sym typeface="Playfair Display"/>
              </a:rPr>
              <a:t>User Interface</a:t>
            </a:r>
            <a:endParaRPr/>
          </a:p>
        </p:txBody>
      </p:sp>
      <p:sp>
        <p:nvSpPr>
          <p:cNvPr id="746" name="Google Shape;746;p91"/>
          <p:cNvSpPr txBox="1">
            <a:spLocks noGrp="1"/>
          </p:cNvSpPr>
          <p:nvPr>
            <p:ph type="subTitle" idx="1"/>
          </p:nvPr>
        </p:nvSpPr>
        <p:spPr>
          <a:xfrm>
            <a:off x="276075" y="1194000"/>
            <a:ext cx="8060700" cy="534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100">
                <a:solidFill>
                  <a:srgbClr val="000000"/>
                </a:solidFill>
                <a:latin typeface="Playfair Display"/>
                <a:ea typeface="Playfair Display"/>
                <a:cs typeface="Playfair Display"/>
                <a:sym typeface="Playfair Display"/>
              </a:rPr>
              <a:t>To make this practical for architects, we built a Gradio interface. It has three tabs: one for generating facades from scratch, one for editing existing images, and one for browsing the dataset. Users can try things interactively or even run batch processing if they want multiple outputs at once.</a:t>
            </a:r>
            <a:endParaRPr>
              <a:latin typeface="Playfair Display"/>
              <a:ea typeface="Playfair Display"/>
              <a:cs typeface="Playfair Display"/>
              <a:sym typeface="Playfair Display"/>
            </a:endParaRPr>
          </a:p>
          <a:p>
            <a:pPr marL="0" lvl="0" indent="0" algn="l" rtl="0">
              <a:spcBef>
                <a:spcPts val="0"/>
              </a:spcBef>
              <a:spcAft>
                <a:spcPts val="0"/>
              </a:spcAft>
              <a:buNone/>
            </a:pPr>
            <a:endParaRPr/>
          </a:p>
        </p:txBody>
      </p:sp>
      <p:sp>
        <p:nvSpPr>
          <p:cNvPr id="747" name="Google Shape;747;p91"/>
          <p:cNvSpPr txBox="1">
            <a:spLocks noGrp="1"/>
          </p:cNvSpPr>
          <p:nvPr>
            <p:ph type="subTitle" idx="5"/>
          </p:nvPr>
        </p:nvSpPr>
        <p:spPr>
          <a:xfrm>
            <a:off x="2374550" y="4317741"/>
            <a:ext cx="4674000" cy="283500"/>
          </a:xfrm>
          <a:prstGeom prst="rect">
            <a:avLst/>
          </a:prstGeom>
        </p:spPr>
        <p:txBody>
          <a:bodyPr spcFirstLastPara="1" wrap="square" lIns="173475" tIns="173475" rIns="173475" bIns="173475" anchor="t" anchorCtr="0">
            <a:noAutofit/>
          </a:bodyPr>
          <a:lstStyle/>
          <a:p>
            <a:pPr marL="0" lvl="0" indent="0" algn="ctr" rtl="0">
              <a:spcBef>
                <a:spcPts val="0"/>
              </a:spcBef>
              <a:spcAft>
                <a:spcPts val="0"/>
              </a:spcAft>
              <a:buNone/>
            </a:pPr>
            <a:r>
              <a:rPr lang="en" sz="1497">
                <a:latin typeface="Playfair Display"/>
                <a:ea typeface="Playfair Display"/>
                <a:cs typeface="Playfair Display"/>
                <a:sym typeface="Playfair Display"/>
              </a:rPr>
              <a:t>Text-to-Image (generate facades)</a:t>
            </a:r>
            <a:endParaRPr sz="1497">
              <a:latin typeface="Playfair Display"/>
              <a:ea typeface="Playfair Display"/>
              <a:cs typeface="Playfair Display"/>
              <a:sym typeface="Playfair Displ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4"/>
                                        </p:tgtEl>
                                        <p:attrNameLst>
                                          <p:attrName>style.visibility</p:attrName>
                                        </p:attrNameLst>
                                      </p:cBhvr>
                                      <p:to>
                                        <p:strVal val="visible"/>
                                      </p:to>
                                    </p:set>
                                    <p:animEffect transition="in" filter="fade">
                                      <p:cBhvr>
                                        <p:cTn id="7" dur="1000"/>
                                        <p:tgtEl>
                                          <p:spTgt spid="744"/>
                                        </p:tgtEl>
                                      </p:cBhvr>
                                    </p:animEffect>
                                  </p:childTnLst>
                                </p:cTn>
                              </p:par>
                              <p:par>
                                <p:cTn id="8" presetID="10" presetClass="entr" presetSubtype="0" fill="hold" nodeType="withEffect">
                                  <p:stCondLst>
                                    <p:cond delay="0"/>
                                  </p:stCondLst>
                                  <p:childTnLst>
                                    <p:set>
                                      <p:cBhvr>
                                        <p:cTn id="9" dur="1" fill="hold">
                                          <p:stCondLst>
                                            <p:cond delay="0"/>
                                          </p:stCondLst>
                                        </p:cTn>
                                        <p:tgtEl>
                                          <p:spTgt spid="745"/>
                                        </p:tgtEl>
                                        <p:attrNameLst>
                                          <p:attrName>style.visibility</p:attrName>
                                        </p:attrNameLst>
                                      </p:cBhvr>
                                      <p:to>
                                        <p:strVal val="visible"/>
                                      </p:to>
                                    </p:set>
                                    <p:animEffect transition="in" filter="fade">
                                      <p:cBhvr>
                                        <p:cTn id="10" dur="1000"/>
                                        <p:tgtEl>
                                          <p:spTgt spid="745"/>
                                        </p:tgtEl>
                                      </p:cBhvr>
                                    </p:animEffect>
                                  </p:childTnLst>
                                </p:cTn>
                              </p:par>
                              <p:par>
                                <p:cTn id="11" presetID="10" presetClass="entr" presetSubtype="0" fill="hold" nodeType="withEffect">
                                  <p:stCondLst>
                                    <p:cond delay="0"/>
                                  </p:stCondLst>
                                  <p:childTnLst>
                                    <p:set>
                                      <p:cBhvr>
                                        <p:cTn id="12" dur="1" fill="hold">
                                          <p:stCondLst>
                                            <p:cond delay="0"/>
                                          </p:stCondLst>
                                        </p:cTn>
                                        <p:tgtEl>
                                          <p:spTgt spid="746"/>
                                        </p:tgtEl>
                                        <p:attrNameLst>
                                          <p:attrName>style.visibility</p:attrName>
                                        </p:attrNameLst>
                                      </p:cBhvr>
                                      <p:to>
                                        <p:strVal val="visible"/>
                                      </p:to>
                                    </p:set>
                                    <p:animEffect transition="in" filter="fade">
                                      <p:cBhvr>
                                        <p:cTn id="13" dur="1000"/>
                                        <p:tgtEl>
                                          <p:spTgt spid="746"/>
                                        </p:tgtEl>
                                      </p:cBhvr>
                                    </p:animEffect>
                                  </p:childTnLst>
                                </p:cTn>
                              </p:par>
                              <p:par>
                                <p:cTn id="14" presetID="10" presetClass="entr" presetSubtype="0" fill="hold" nodeType="withEffect">
                                  <p:stCondLst>
                                    <p:cond delay="0"/>
                                  </p:stCondLst>
                                  <p:childTnLst>
                                    <p:set>
                                      <p:cBhvr>
                                        <p:cTn id="15" dur="1" fill="hold">
                                          <p:stCondLst>
                                            <p:cond delay="0"/>
                                          </p:stCondLst>
                                        </p:cTn>
                                        <p:tgtEl>
                                          <p:spTgt spid="747"/>
                                        </p:tgtEl>
                                        <p:attrNameLst>
                                          <p:attrName>style.visibility</p:attrName>
                                        </p:attrNameLst>
                                      </p:cBhvr>
                                      <p:to>
                                        <p:strVal val="visible"/>
                                      </p:to>
                                    </p:set>
                                    <p:animEffect transition="in" filter="fade">
                                      <p:cBhvr>
                                        <p:cTn id="16" dur="1000"/>
                                        <p:tgtEl>
                                          <p:spTgt spid="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2800">
                <a:solidFill>
                  <a:schemeClr val="lt1"/>
                </a:solidFill>
                <a:latin typeface="Playfair Display"/>
                <a:ea typeface="Playfair Display"/>
                <a:cs typeface="Playfair Display"/>
                <a:sym typeface="Playfair Display"/>
              </a:rPr>
              <a:t>User Interface</a:t>
            </a:r>
            <a:endParaRPr/>
          </a:p>
        </p:txBody>
      </p:sp>
      <p:sp>
        <p:nvSpPr>
          <p:cNvPr id="753" name="Google Shape;753;p92"/>
          <p:cNvSpPr txBox="1">
            <a:spLocks noGrp="1"/>
          </p:cNvSpPr>
          <p:nvPr>
            <p:ph type="subTitle" idx="4294967295"/>
          </p:nvPr>
        </p:nvSpPr>
        <p:spPr>
          <a:xfrm>
            <a:off x="4611900" y="3640185"/>
            <a:ext cx="4194000" cy="486900"/>
          </a:xfrm>
          <a:prstGeom prst="rect">
            <a:avLst/>
          </a:prstGeom>
        </p:spPr>
        <p:txBody>
          <a:bodyPr spcFirstLastPara="1" wrap="square" lIns="155650" tIns="155650" rIns="155650" bIns="155650" anchor="t" anchorCtr="0">
            <a:noAutofit/>
          </a:bodyPr>
          <a:lstStyle/>
          <a:p>
            <a:pPr marL="0" lvl="0" indent="0" algn="ctr" rtl="0">
              <a:spcBef>
                <a:spcPts val="0"/>
              </a:spcBef>
              <a:spcAft>
                <a:spcPts val="0"/>
              </a:spcAft>
              <a:buNone/>
            </a:pPr>
            <a:r>
              <a:rPr lang="en" sz="1483">
                <a:latin typeface="Playfair Display"/>
                <a:ea typeface="Playfair Display"/>
                <a:cs typeface="Playfair Display"/>
                <a:sym typeface="Playfair Display"/>
              </a:rPr>
              <a:t>Dataset Browser</a:t>
            </a:r>
            <a:endParaRPr sz="1483">
              <a:latin typeface="Playfair Display"/>
              <a:ea typeface="Playfair Display"/>
              <a:cs typeface="Playfair Display"/>
              <a:sym typeface="Playfair Display"/>
            </a:endParaRPr>
          </a:p>
        </p:txBody>
      </p:sp>
      <p:pic>
        <p:nvPicPr>
          <p:cNvPr id="754" name="Google Shape;754;p92" title="Screenshot (702).png"/>
          <p:cNvPicPr preferRelativeResize="0">
            <a:picLocks noGrp="1"/>
          </p:cNvPicPr>
          <p:nvPr>
            <p:ph type="pic" idx="3"/>
          </p:nvPr>
        </p:nvPicPr>
        <p:blipFill rotWithShape="1">
          <a:blip r:embed="rId3">
            <a:alphaModFix/>
          </a:blip>
          <a:srcRect l="3082" t="16356" r="11991" b="8921"/>
          <a:stretch/>
        </p:blipFill>
        <p:spPr>
          <a:xfrm>
            <a:off x="285500" y="1461225"/>
            <a:ext cx="4020449" cy="1997601"/>
          </a:xfrm>
          <a:prstGeom prst="rect">
            <a:avLst/>
          </a:prstGeom>
          <a:ln w="9525" cap="flat" cmpd="sng">
            <a:solidFill>
              <a:srgbClr val="FCE5CD"/>
            </a:solidFill>
            <a:prstDash val="solid"/>
            <a:round/>
            <a:headEnd type="none" w="sm" len="sm"/>
            <a:tailEnd type="none" w="sm" len="sm"/>
          </a:ln>
        </p:spPr>
      </p:pic>
      <p:pic>
        <p:nvPicPr>
          <p:cNvPr id="755" name="Google Shape;755;p92" title="Screenshot (703).png"/>
          <p:cNvPicPr preferRelativeResize="0">
            <a:picLocks noGrp="1"/>
          </p:cNvPicPr>
          <p:nvPr>
            <p:ph type="pic" idx="2"/>
          </p:nvPr>
        </p:nvPicPr>
        <p:blipFill rotWithShape="1">
          <a:blip r:embed="rId4">
            <a:alphaModFix/>
          </a:blip>
          <a:srcRect l="2190" t="16550" r="16083" b="8727"/>
          <a:stretch/>
        </p:blipFill>
        <p:spPr>
          <a:xfrm>
            <a:off x="4570700" y="1461225"/>
            <a:ext cx="3869101" cy="1997601"/>
          </a:xfrm>
          <a:prstGeom prst="rect">
            <a:avLst/>
          </a:prstGeom>
          <a:noFill/>
          <a:ln w="9525" cap="flat" cmpd="sng">
            <a:solidFill>
              <a:srgbClr val="FCE5CD"/>
            </a:solidFill>
            <a:prstDash val="solid"/>
            <a:round/>
            <a:headEnd type="none" w="sm" len="sm"/>
            <a:tailEnd type="none" w="sm" len="sm"/>
          </a:ln>
        </p:spPr>
      </p:pic>
      <p:sp>
        <p:nvSpPr>
          <p:cNvPr id="756" name="Google Shape;756;p92"/>
          <p:cNvSpPr txBox="1">
            <a:spLocks noGrp="1"/>
          </p:cNvSpPr>
          <p:nvPr>
            <p:ph type="subTitle" idx="4294967295"/>
          </p:nvPr>
        </p:nvSpPr>
        <p:spPr>
          <a:xfrm>
            <a:off x="285450" y="3640184"/>
            <a:ext cx="4194000" cy="486900"/>
          </a:xfrm>
          <a:prstGeom prst="rect">
            <a:avLst/>
          </a:prstGeom>
        </p:spPr>
        <p:txBody>
          <a:bodyPr spcFirstLastPara="1" wrap="square" lIns="155650" tIns="155650" rIns="155650" bIns="155650" anchor="t" anchorCtr="0">
            <a:noAutofit/>
          </a:bodyPr>
          <a:lstStyle/>
          <a:p>
            <a:pPr marL="0" lvl="0" indent="0" algn="ctr" rtl="0">
              <a:spcBef>
                <a:spcPts val="0"/>
              </a:spcBef>
              <a:spcAft>
                <a:spcPts val="0"/>
              </a:spcAft>
              <a:buNone/>
            </a:pPr>
            <a:r>
              <a:rPr lang="en" sz="1483">
                <a:latin typeface="Playfair Display"/>
                <a:ea typeface="Playfair Display"/>
                <a:cs typeface="Playfair Display"/>
                <a:sym typeface="Playfair Display"/>
              </a:rPr>
              <a:t>Edit Existing Images</a:t>
            </a:r>
            <a:endParaRPr sz="1483">
              <a:latin typeface="Playfair Display"/>
              <a:ea typeface="Playfair Display"/>
              <a:cs typeface="Playfair Display"/>
              <a:sym typeface="Playfair Display"/>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2"/>
                                        </p:tgtEl>
                                        <p:attrNameLst>
                                          <p:attrName>style.visibility</p:attrName>
                                        </p:attrNameLst>
                                      </p:cBhvr>
                                      <p:to>
                                        <p:strVal val="visible"/>
                                      </p:to>
                                    </p:set>
                                    <p:animEffect transition="in" filter="fade">
                                      <p:cBhvr>
                                        <p:cTn id="7" dur="1100"/>
                                        <p:tgtEl>
                                          <p:spTgt spid="752"/>
                                        </p:tgtEl>
                                      </p:cBhvr>
                                    </p:animEffect>
                                  </p:childTnLst>
                                </p:cTn>
                              </p:par>
                              <p:par>
                                <p:cTn id="8" presetID="10" presetClass="entr" presetSubtype="0" fill="hold" nodeType="withEffect">
                                  <p:stCondLst>
                                    <p:cond delay="0"/>
                                  </p:stCondLst>
                                  <p:childTnLst>
                                    <p:set>
                                      <p:cBhvr>
                                        <p:cTn id="9" dur="1" fill="hold">
                                          <p:stCondLst>
                                            <p:cond delay="0"/>
                                          </p:stCondLst>
                                        </p:cTn>
                                        <p:tgtEl>
                                          <p:spTgt spid="753"/>
                                        </p:tgtEl>
                                        <p:attrNameLst>
                                          <p:attrName>style.visibility</p:attrName>
                                        </p:attrNameLst>
                                      </p:cBhvr>
                                      <p:to>
                                        <p:strVal val="visible"/>
                                      </p:to>
                                    </p:set>
                                    <p:animEffect transition="in" filter="fade">
                                      <p:cBhvr>
                                        <p:cTn id="10" dur="1000"/>
                                        <p:tgtEl>
                                          <p:spTgt spid="753"/>
                                        </p:tgtEl>
                                      </p:cBhvr>
                                    </p:animEffect>
                                  </p:childTnLst>
                                </p:cTn>
                              </p:par>
                              <p:par>
                                <p:cTn id="11" presetID="10" presetClass="entr" presetSubtype="0" fill="hold" nodeType="withEffect">
                                  <p:stCondLst>
                                    <p:cond delay="0"/>
                                  </p:stCondLst>
                                  <p:childTnLst>
                                    <p:set>
                                      <p:cBhvr>
                                        <p:cTn id="12" dur="1" fill="hold">
                                          <p:stCondLst>
                                            <p:cond delay="0"/>
                                          </p:stCondLst>
                                        </p:cTn>
                                        <p:tgtEl>
                                          <p:spTgt spid="754"/>
                                        </p:tgtEl>
                                        <p:attrNameLst>
                                          <p:attrName>style.visibility</p:attrName>
                                        </p:attrNameLst>
                                      </p:cBhvr>
                                      <p:to>
                                        <p:strVal val="visible"/>
                                      </p:to>
                                    </p:set>
                                    <p:animEffect transition="in" filter="fade">
                                      <p:cBhvr>
                                        <p:cTn id="13" dur="1100"/>
                                        <p:tgtEl>
                                          <p:spTgt spid="754"/>
                                        </p:tgtEl>
                                      </p:cBhvr>
                                    </p:animEffect>
                                  </p:childTnLst>
                                </p:cTn>
                              </p:par>
                              <p:par>
                                <p:cTn id="14" presetID="10" presetClass="entr" presetSubtype="0" fill="hold" nodeType="withEffect">
                                  <p:stCondLst>
                                    <p:cond delay="0"/>
                                  </p:stCondLst>
                                  <p:childTnLst>
                                    <p:set>
                                      <p:cBhvr>
                                        <p:cTn id="15" dur="1" fill="hold">
                                          <p:stCondLst>
                                            <p:cond delay="0"/>
                                          </p:stCondLst>
                                        </p:cTn>
                                        <p:tgtEl>
                                          <p:spTgt spid="755"/>
                                        </p:tgtEl>
                                        <p:attrNameLst>
                                          <p:attrName>style.visibility</p:attrName>
                                        </p:attrNameLst>
                                      </p:cBhvr>
                                      <p:to>
                                        <p:strVal val="visible"/>
                                      </p:to>
                                    </p:set>
                                    <p:animEffect transition="in" filter="fade">
                                      <p:cBhvr>
                                        <p:cTn id="16" dur="1100"/>
                                        <p:tgtEl>
                                          <p:spTgt spid="755"/>
                                        </p:tgtEl>
                                      </p:cBhvr>
                                    </p:animEffect>
                                  </p:childTnLst>
                                </p:cTn>
                              </p:par>
                              <p:par>
                                <p:cTn id="17" presetID="10" presetClass="entr" presetSubtype="0" fill="hold" nodeType="withEffect">
                                  <p:stCondLst>
                                    <p:cond delay="0"/>
                                  </p:stCondLst>
                                  <p:childTnLst>
                                    <p:set>
                                      <p:cBhvr>
                                        <p:cTn id="18" dur="1" fill="hold">
                                          <p:stCondLst>
                                            <p:cond delay="0"/>
                                          </p:stCondLst>
                                        </p:cTn>
                                        <p:tgtEl>
                                          <p:spTgt spid="756"/>
                                        </p:tgtEl>
                                        <p:attrNameLst>
                                          <p:attrName>style.visibility</p:attrName>
                                        </p:attrNameLst>
                                      </p:cBhvr>
                                      <p:to>
                                        <p:strVal val="visible"/>
                                      </p:to>
                                    </p:set>
                                    <p:animEffect transition="in" filter="fade">
                                      <p:cBhvr>
                                        <p:cTn id="19" dur="1200"/>
                                        <p:tgtEl>
                                          <p:spTgt spid="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ject timeline/workflow presentation | Style 2 | Subway">
  <a:themeElements>
    <a:clrScheme name="Simple Light">
      <a:dk1>
        <a:srgbClr val="FAFAFA"/>
      </a:dk1>
      <a:lt1>
        <a:srgbClr val="000000"/>
      </a:lt1>
      <a:dk2>
        <a:srgbClr val="F0EEE2"/>
      </a:dk2>
      <a:lt2>
        <a:srgbClr val="B7B7B7"/>
      </a:lt2>
      <a:accent1>
        <a:srgbClr val="FFDD04"/>
      </a:accent1>
      <a:accent2>
        <a:srgbClr val="FFEE9B"/>
      </a:accent2>
      <a:accent3>
        <a:srgbClr val="2443FF"/>
      </a:accent3>
      <a:accent4>
        <a:srgbClr val="92A1FF"/>
      </a:accent4>
      <a:accent5>
        <a:srgbClr val="F8992B"/>
      </a:accent5>
      <a:accent6>
        <a:srgbClr val="FDCC9C"/>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ject Kickoff Presentation">
  <a:themeElements>
    <a:clrScheme name="Simple Light">
      <a:dk1>
        <a:srgbClr val="FBFBFB"/>
      </a:dk1>
      <a:lt1>
        <a:srgbClr val="1C2026"/>
      </a:lt1>
      <a:dk2>
        <a:srgbClr val="F5F5F5"/>
      </a:dk2>
      <a:lt2>
        <a:srgbClr val="1C2026"/>
      </a:lt2>
      <a:accent1>
        <a:srgbClr val="E9E9E9"/>
      </a:accent1>
      <a:accent2>
        <a:srgbClr val="7A7A7A"/>
      </a:accent2>
      <a:accent3>
        <a:srgbClr val="C2C2C2"/>
      </a:accent3>
      <a:accent4>
        <a:srgbClr val="434343"/>
      </a:accent4>
      <a:accent5>
        <a:srgbClr val="666666"/>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658</Words>
  <Application>Microsoft Office PowerPoint</Application>
  <PresentationFormat>On-screen Show (16:9)</PresentationFormat>
  <Paragraphs>140</Paragraphs>
  <Slides>15</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Lato</vt:lpstr>
      <vt:lpstr>Playfair Display Medium</vt:lpstr>
      <vt:lpstr>Inter</vt:lpstr>
      <vt:lpstr>Arial</vt:lpstr>
      <vt:lpstr>Playfair Display</vt:lpstr>
      <vt:lpstr>Project timeline/workflow presentation | Style 2 | Subway</vt:lpstr>
      <vt:lpstr>Project Kickoff Presentation</vt:lpstr>
      <vt:lpstr>StepX1Edit Facade Studio: An AI-Powered Platform for Architectural Facade Design</vt:lpstr>
      <vt:lpstr>Contents</vt:lpstr>
      <vt:lpstr>Motivation</vt:lpstr>
      <vt:lpstr>Architects Struggle to Explore Multiple Design Variations Quickly</vt:lpstr>
      <vt:lpstr>The solution </vt:lpstr>
      <vt:lpstr>System Architecture</vt:lpstr>
      <vt:lpstr>Models &amp; Methods</vt:lpstr>
      <vt:lpstr>User Interface</vt:lpstr>
      <vt:lpstr>User Interface</vt:lpstr>
      <vt:lpstr>Demo</vt:lpstr>
      <vt:lpstr>Project roadmap</vt:lpstr>
      <vt:lpstr>Project Timeline — StepX1Edit Facade Studio</vt:lpstr>
      <vt:lpstr>Limitations &amp; Future Work</vt:lpstr>
      <vt:lpstr> Conclusion </vt:lpstr>
      <vt:lpstr>Thank you, and I’d be happy to take your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Aya</dc:creator>
  <cp:lastModifiedBy>Aya Hashem</cp:lastModifiedBy>
  <cp:revision>1</cp:revision>
  <dcterms:modified xsi:type="dcterms:W3CDTF">2025-09-14T13:16:08Z</dcterms:modified>
</cp:coreProperties>
</file>